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  <p:sldMasterId id="2147483660" r:id="rId2"/>
    <p:sldMasterId id="2147483695" r:id="rId3"/>
    <p:sldMasterId id="2147483683" r:id="rId4"/>
    <p:sldMasterId id="2147483708" r:id="rId5"/>
  </p:sldMasterIdLst>
  <p:notesMasterIdLst>
    <p:notesMasterId r:id="rId38"/>
  </p:notesMasterIdLst>
  <p:sldIdLst>
    <p:sldId id="263" r:id="rId6"/>
    <p:sldId id="264" r:id="rId7"/>
    <p:sldId id="265" r:id="rId8"/>
    <p:sldId id="309" r:id="rId9"/>
    <p:sldId id="300" r:id="rId10"/>
    <p:sldId id="268" r:id="rId11"/>
    <p:sldId id="272" r:id="rId12"/>
    <p:sldId id="326" r:id="rId13"/>
    <p:sldId id="293" r:id="rId14"/>
    <p:sldId id="277" r:id="rId15"/>
    <p:sldId id="285" r:id="rId16"/>
    <p:sldId id="338" r:id="rId17"/>
    <p:sldId id="327" r:id="rId18"/>
    <p:sldId id="284" r:id="rId19"/>
    <p:sldId id="269" r:id="rId20"/>
    <p:sldId id="337" r:id="rId21"/>
    <p:sldId id="336" r:id="rId22"/>
    <p:sldId id="331" r:id="rId23"/>
    <p:sldId id="270" r:id="rId24"/>
    <p:sldId id="328" r:id="rId25"/>
    <p:sldId id="281" r:id="rId26"/>
    <p:sldId id="307" r:id="rId27"/>
    <p:sldId id="308" r:id="rId28"/>
    <p:sldId id="329" r:id="rId29"/>
    <p:sldId id="335" r:id="rId30"/>
    <p:sldId id="290" r:id="rId31"/>
    <p:sldId id="282" r:id="rId32"/>
    <p:sldId id="332" r:id="rId33"/>
    <p:sldId id="304" r:id="rId34"/>
    <p:sldId id="333" r:id="rId35"/>
    <p:sldId id="334" r:id="rId36"/>
    <p:sldId id="330" r:id="rId37"/>
  </p:sldIdLst>
  <p:sldSz cx="12192000" cy="6858000"/>
  <p:notesSz cx="6858000" cy="9144000"/>
  <p:embeddedFontLst>
    <p:embeddedFont>
      <p:font typeface="David" panose="020E0502060401010101" pitchFamily="34" charset="-79"/>
      <p:regular r:id="rId39"/>
      <p:bold r:id="rId40"/>
    </p:embeddedFont>
    <p:embeddedFont>
      <p:font typeface="Heebo" pitchFamily="2" charset="-79"/>
      <p:regular r:id="rId41"/>
      <p:bold r:id="rId42"/>
    </p:embeddedFont>
  </p:embeddedFontLst>
  <p:defaultTextStyle>
    <a:defPPr>
      <a:defRPr lang="en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5859"/>
    <a:srgbClr val="9481BB"/>
    <a:srgbClr val="359937"/>
    <a:srgbClr val="3088C9"/>
    <a:srgbClr val="A2752C"/>
    <a:srgbClr val="97660D"/>
    <a:srgbClr val="B57A0F"/>
    <a:srgbClr val="FCFDFE"/>
    <a:srgbClr val="EEAC34"/>
    <a:srgbClr val="F7D9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סגנון ביניים 2 - הדגשה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02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1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1.fntdata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font" Target="fonts/font4.fntdata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font" Target="fonts/font2.fntdata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notesMaster" Target="notesMasters/notesMaster1.xml"/><Relationship Id="rId46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>
                <a:latin typeface="Heebo" pitchFamily="2" charset="-79"/>
              </a:defRPr>
            </a:lvl1pPr>
          </a:lstStyle>
          <a:p>
            <a:endParaRPr lang="en-IL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>
                <a:latin typeface="Heebo" pitchFamily="2" charset="-79"/>
              </a:defRPr>
            </a:lvl1pPr>
          </a:lstStyle>
          <a:p>
            <a:fld id="{2B9D27AA-0EEC-4929-BEB6-CD0CC39A6600}" type="datetimeFigureOut">
              <a:rPr lang="en-IL" smtClean="0"/>
              <a:pPr/>
              <a:t>28/10/2025</a:t>
            </a:fld>
            <a:endParaRPr lang="en-IL" dirty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IL" dirty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IL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>
                <a:latin typeface="Heebo" pitchFamily="2" charset="-79"/>
              </a:defRPr>
            </a:lvl1pPr>
          </a:lstStyle>
          <a:p>
            <a:endParaRPr lang="en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>
                <a:latin typeface="Heebo" pitchFamily="2" charset="-79"/>
              </a:defRPr>
            </a:lvl1pPr>
          </a:lstStyle>
          <a:p>
            <a:fld id="{D0C0D999-B72B-4465-A0E3-A94B40B8C8D3}" type="slidenum">
              <a:rPr lang="en-IL" smtClean="0"/>
              <a:pPr/>
              <a:t>‹#›</a:t>
            </a:fld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65254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Heebo" pitchFamily="2" charset="-79"/>
        <a:ea typeface="+mn-ea"/>
        <a:cs typeface="Heebo" pitchFamily="2" charset="-79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Heebo" pitchFamily="2" charset="-79"/>
        <a:ea typeface="+mn-ea"/>
        <a:cs typeface="Heebo" pitchFamily="2" charset="-79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Heebo" pitchFamily="2" charset="-79"/>
        <a:ea typeface="+mn-ea"/>
        <a:cs typeface="Heebo" pitchFamily="2" charset="-79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Heebo" pitchFamily="2" charset="-79"/>
        <a:ea typeface="+mn-ea"/>
        <a:cs typeface="Heebo" pitchFamily="2" charset="-79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Heebo" pitchFamily="2" charset="-79"/>
        <a:ea typeface="+mn-ea"/>
        <a:cs typeface="Heebo" pitchFamily="2" charset="-79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D1C476-56C5-42E0-BBD7-4ED8474FF054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Heebo" pitchFamily="2" charset="-79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Heeb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74706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876032D-F642-BBC7-50B6-F74CDF9DE3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27D5EF7-D147-92CE-12E6-FD7966BC48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27094DC-FCF3-D686-4155-587B78C0D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28/10/2025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20E970E-5895-711D-20D9-C85E19FDA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920918C-D002-A273-2F7D-4593554D2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884160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77EB4D4-2AE0-EABA-32E4-97905CEB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388EA47-6F40-32D5-7482-09925C7289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54B1F4A-D583-50C1-17B5-004319F71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28/10/2025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28C7CD5-8C51-2B48-5B59-7A2C3FC8B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60F7B51-A46A-5B96-CA41-C56AB1E8E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591121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5B33F15-3AA8-E98F-117C-F8723E1FE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5D4F5F3-1621-0F72-05D1-882B9B9169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B9C9B61-F4E2-69BE-7F7B-995BA58A1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28/10/2025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704D921-9DDD-5D31-DE4B-007467974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D9FE3A2-2DD4-7D50-764B-DC4CFBD73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861451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0175BEF-B2A0-1C5C-C208-152257B1C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2D0F53C-3598-B750-F516-ED5F6BEF78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49E81C6F-16C0-6016-7604-4C4FEEAE3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4EA0897-4D89-E42A-FB74-0B4E5C956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28/10/2025</a:t>
            </a:fld>
            <a:endParaRPr lang="en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A82AACF-B8C8-9A83-570E-A94BC7593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D48216B4-E6A0-F892-FF7E-229F358D5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834300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A9EAEBB-AEF0-B2C2-F0D5-16131DF0D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E33015B-3533-B212-F13D-A95F6DABE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B256D18-0D82-468A-0027-DCA6F7ED6C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2F326D12-FF5C-B8AE-20F1-1504665C4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651662E8-ADFD-5BB7-8E86-E5A0B5FE4C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404EAB50-E871-EC3A-5B19-CF234FB0B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28/10/2025</a:t>
            </a:fld>
            <a:endParaRPr lang="en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93DD2B61-8ED1-13D5-F44D-ED0E1E1C4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3AB1B3FA-47C9-7C1A-41FA-E6B358F2B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92212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4AADBD1-4189-5B42-6D50-992478824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3CAA937E-9163-6174-2142-7B67EEDA9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28/10/2025</a:t>
            </a:fld>
            <a:endParaRPr lang="en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E9E64DBE-DCF0-C640-B954-51B2EF1C5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6EA80CCF-88B2-F2FA-0F86-3160C7B04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660946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38558374-E795-AA2D-5137-94CDE9312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28/10/2025</a:t>
            </a:fld>
            <a:endParaRPr lang="en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6AAE85E8-C7A9-667F-1E19-31154A054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4DA4606-27B5-7326-9A18-C2B7472F0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74299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5CEFAB5-BA64-D740-74A8-CBA7445E5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94BCF65-6DC4-043D-26B6-DD95E6AFD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9844EAA9-666F-E582-3CE5-CAAB1BE35C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08E3074-7D01-79D1-AA04-2B45A2AC7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28/10/2025</a:t>
            </a:fld>
            <a:endParaRPr lang="en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0957271-8CED-1479-DA12-1A7D447DA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547DC57-2BA5-6C68-9C2A-C74D25262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951969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1834DB-23E1-D0D5-9F23-317A58DB3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446A561E-3DF6-FF95-6547-EB89AA925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92C9CB64-131B-0950-C9A2-E1F45FB561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2D282C7-B0CA-AD3B-7F25-1B24364DF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28/10/2025</a:t>
            </a:fld>
            <a:endParaRPr lang="en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47F65F4-2749-A055-6BD7-A38494738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4F5929E-C594-7D4A-BF53-E6B38E390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848735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0758D72-26F4-C7CB-7EBB-DFA1D005C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74FE5117-64DE-0196-D36B-90AD6EBB69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F6BB393-3EA5-16BD-395A-CDF97CCC5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28/10/2025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D5633DB-595C-68DD-8645-EBF45671D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3289990-05CE-F7AA-A47B-ACE8D3CAF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588993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5D7B4CDD-1838-458C-9A31-38BD70F39F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IL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331268A-557C-88FB-8720-50DC60618C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IL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1A59E3F-450E-5F0C-EF09-40B8A5C82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2DBF0-0EB2-48AC-B627-207F47F93812}" type="datetimeFigureOut">
              <a:rPr lang="en-IL" smtClean="0"/>
              <a:t>28/10/2025</a:t>
            </a:fld>
            <a:endParaRPr lang="en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F0ECFC9-00AA-5EA0-B1D7-74046AB16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43826F1-D7F3-4FEE-180E-F76760EAE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B3B4FD-3CAD-4AFA-9298-3EF55001580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988586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 descr="תמונה שמכילה שחור, חשיכה, לילה">
            <a:extLst>
              <a:ext uri="{FF2B5EF4-FFF2-40B4-BE49-F238E27FC236}">
                <a16:creationId xmlns:a16="http://schemas.microsoft.com/office/drawing/2014/main" id="{4C4C585B-8B61-22D9-4AF2-C88E5A0C1A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87539" cy="6858000"/>
          </a:xfrm>
          <a:prstGeom prst="rect">
            <a:avLst/>
          </a:prstGeom>
        </p:spPr>
      </p:pic>
      <p:sp>
        <p:nvSpPr>
          <p:cNvPr id="8" name="מלבן 7">
            <a:extLst>
              <a:ext uri="{FF2B5EF4-FFF2-40B4-BE49-F238E27FC236}">
                <a16:creationId xmlns:a16="http://schemas.microsoft.com/office/drawing/2014/main" id="{CF017C18-A5CF-1D3D-7E45-1141AFFBDFD9}"/>
              </a:ext>
            </a:extLst>
          </p:cNvPr>
          <p:cNvSpPr/>
          <p:nvPr/>
        </p:nvSpPr>
        <p:spPr>
          <a:xfrm>
            <a:off x="7431314" y="0"/>
            <a:ext cx="476068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cs typeface="Heebo" pitchFamily="2" charset="-79"/>
            </a:endParaRPr>
          </a:p>
        </p:txBody>
      </p:sp>
      <p:sp>
        <p:nvSpPr>
          <p:cNvPr id="7" name="מלבן 6">
            <a:extLst>
              <a:ext uri="{FF2B5EF4-FFF2-40B4-BE49-F238E27FC236}">
                <a16:creationId xmlns:a16="http://schemas.microsoft.com/office/drawing/2014/main" id="{29BFB7DB-3AC0-E613-508B-6CA20FD5BD86}"/>
              </a:ext>
            </a:extLst>
          </p:cNvPr>
          <p:cNvSpPr/>
          <p:nvPr/>
        </p:nvSpPr>
        <p:spPr>
          <a:xfrm>
            <a:off x="1524000" y="1361282"/>
            <a:ext cx="9144000" cy="4135437"/>
          </a:xfrm>
          <a:prstGeom prst="rect">
            <a:avLst/>
          </a:prstGeom>
          <a:solidFill>
            <a:schemeClr val="bg1"/>
          </a:solidFill>
          <a:ln w="1905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46F4201A-064E-9D7B-0388-2FC21DD65F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8000" y="2655830"/>
            <a:ext cx="8636000" cy="1814286"/>
          </a:xfrm>
        </p:spPr>
        <p:txBody>
          <a:bodyPr anchor="b"/>
          <a:lstStyle>
            <a:lvl1pPr algn="ctr">
              <a:defRPr sz="6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6E73E47F-1C11-1919-E9E4-DF57670C81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21179"/>
            <a:ext cx="9144000" cy="536621"/>
          </a:xfrm>
        </p:spPr>
        <p:txBody>
          <a:bodyPr/>
          <a:lstStyle>
            <a:lvl1pPr marL="0" indent="0" algn="ctr">
              <a:buNone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he-IL" dirty="0"/>
              <a:t>לחץ כדי לערוך סגנון כותרת משנה של תבנית בסיס</a:t>
            </a: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15EEB8AD-D7CF-D319-3C3D-22A1B2BAE095}"/>
              </a:ext>
            </a:extLst>
          </p:cNvPr>
          <p:cNvSpPr/>
          <p:nvPr/>
        </p:nvSpPr>
        <p:spPr>
          <a:xfrm>
            <a:off x="1778000" y="1600202"/>
            <a:ext cx="573314" cy="573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cs typeface="Heebo" pitchFamily="2" charset="-79"/>
            </a:endParaRPr>
          </a:p>
        </p:txBody>
      </p:sp>
      <p:pic>
        <p:nvPicPr>
          <p:cNvPr id="15" name="תמונה 14" descr="תמונה שמכילה צבעוני, צילום מסך, גרפיקה, יצירתיות&#10;&#10;התיאור נוצר באופן אוטומטי">
            <a:extLst>
              <a:ext uri="{FF2B5EF4-FFF2-40B4-BE49-F238E27FC236}">
                <a16:creationId xmlns:a16="http://schemas.microsoft.com/office/drawing/2014/main" id="{899A8854-F2A9-7D14-9C4A-D3EB96DEEE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2864" y="1600202"/>
            <a:ext cx="4146273" cy="925285"/>
          </a:xfrm>
          <a:prstGeom prst="rect">
            <a:avLst/>
          </a:prstGeom>
        </p:spPr>
      </p:pic>
      <p:pic>
        <p:nvPicPr>
          <p:cNvPr id="17" name="תמונה 16" descr="תמונה שמכילה טקסט, גופן, סמל, לוגו&#10;&#10;התיאור נוצר באופן אוטומטי">
            <a:extLst>
              <a:ext uri="{FF2B5EF4-FFF2-40B4-BE49-F238E27FC236}">
                <a16:creationId xmlns:a16="http://schemas.microsoft.com/office/drawing/2014/main" id="{021C348E-7A12-5AAB-7CF2-2A809B5814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8361" y="108438"/>
            <a:ext cx="3305472" cy="828303"/>
          </a:xfrm>
          <a:prstGeom prst="rect">
            <a:avLst/>
          </a:prstGeom>
        </p:spPr>
      </p:pic>
      <p:pic>
        <p:nvPicPr>
          <p:cNvPr id="19" name="תמונה 18" descr="תמונה שמכילה טקסט, גופן, לוגו, גרפיקה&#10;&#10;התיאור נוצר באופן אוטומטי">
            <a:extLst>
              <a:ext uri="{FF2B5EF4-FFF2-40B4-BE49-F238E27FC236}">
                <a16:creationId xmlns:a16="http://schemas.microsoft.com/office/drawing/2014/main" id="{0FAC8519-31B8-CFB7-0BF5-B883474902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4026" y="6325831"/>
            <a:ext cx="1109126" cy="423733"/>
          </a:xfrm>
          <a:prstGeom prst="rect">
            <a:avLst/>
          </a:prstGeom>
        </p:spPr>
      </p:pic>
      <p:pic>
        <p:nvPicPr>
          <p:cNvPr id="21" name="תמונה 20" descr="תמונה שמכילה גופן, גרפיקה, עיצוב גרפי, לוגו&#10;&#10;התיאור נוצר באופן אוטומטי">
            <a:extLst>
              <a:ext uri="{FF2B5EF4-FFF2-40B4-BE49-F238E27FC236}">
                <a16:creationId xmlns:a16="http://schemas.microsoft.com/office/drawing/2014/main" id="{01F35E2B-8D19-EB42-A26F-16AE33FEBF6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38729" y="6341638"/>
            <a:ext cx="1595105" cy="325299"/>
          </a:xfrm>
          <a:prstGeom prst="rect">
            <a:avLst/>
          </a:prstGeom>
        </p:spPr>
      </p:pic>
      <p:grpSp>
        <p:nvGrpSpPr>
          <p:cNvPr id="44" name="קבוצה 43">
            <a:extLst>
              <a:ext uri="{FF2B5EF4-FFF2-40B4-BE49-F238E27FC236}">
                <a16:creationId xmlns:a16="http://schemas.microsoft.com/office/drawing/2014/main" id="{FE0B9FCD-9170-6F94-706A-E3D54ADF79D7}"/>
              </a:ext>
            </a:extLst>
          </p:cNvPr>
          <p:cNvGrpSpPr/>
          <p:nvPr/>
        </p:nvGrpSpPr>
        <p:grpSpPr>
          <a:xfrm>
            <a:off x="10115522" y="4963121"/>
            <a:ext cx="385444" cy="375273"/>
            <a:chOff x="11021786" y="2307771"/>
            <a:chExt cx="385444" cy="375273"/>
          </a:xfrm>
        </p:grpSpPr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9FC2C002-1352-FD16-4248-62ED89D38233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D8B7D996-2372-D88D-D241-E5C6A3FE3379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78749BA2-5033-8EC8-5E5E-398F7D143054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7FD7C98-3BD7-141A-8430-2202CBC302B2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F56F97E5-2D51-E89E-B111-63E97E630551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2" name="אליפסה 31">
              <a:extLst>
                <a:ext uri="{FF2B5EF4-FFF2-40B4-BE49-F238E27FC236}">
                  <a16:creationId xmlns:a16="http://schemas.microsoft.com/office/drawing/2014/main" id="{B1F01DBE-388B-4623-68A4-0D956BDFA8D2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B68103FF-039B-4CB8-D3F4-19A1E70FB272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4" name="אליפסה 33">
              <a:extLst>
                <a:ext uri="{FF2B5EF4-FFF2-40B4-BE49-F238E27FC236}">
                  <a16:creationId xmlns:a16="http://schemas.microsoft.com/office/drawing/2014/main" id="{65911342-1AA0-1B1F-5255-4E413958F095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AE99C1B7-892B-E37B-0587-E3559C74F3FA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6" name="אליפסה 35">
              <a:extLst>
                <a:ext uri="{FF2B5EF4-FFF2-40B4-BE49-F238E27FC236}">
                  <a16:creationId xmlns:a16="http://schemas.microsoft.com/office/drawing/2014/main" id="{6F70F95A-3568-317D-3EC3-207F31D3A0ED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EBC6985C-648A-A506-4469-14205294D905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8" name="אליפסה 37">
              <a:extLst>
                <a:ext uri="{FF2B5EF4-FFF2-40B4-BE49-F238E27FC236}">
                  <a16:creationId xmlns:a16="http://schemas.microsoft.com/office/drawing/2014/main" id="{6811188D-4299-CACA-26E8-70645ED001CC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9" name="אליפסה 38">
              <a:extLst>
                <a:ext uri="{FF2B5EF4-FFF2-40B4-BE49-F238E27FC236}">
                  <a16:creationId xmlns:a16="http://schemas.microsoft.com/office/drawing/2014/main" id="{32CB5718-520A-7E65-9902-218D3A9C2815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0" name="אליפסה 39">
              <a:extLst>
                <a:ext uri="{FF2B5EF4-FFF2-40B4-BE49-F238E27FC236}">
                  <a16:creationId xmlns:a16="http://schemas.microsoft.com/office/drawing/2014/main" id="{0080130E-DB47-4B5E-6BEF-0FE2D5F33C8F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B65A5898-61B8-DF16-C410-0744C75FA468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75D112C7-56E9-60DC-AF80-B7F22ECD070A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45" name="קבוצה 44">
            <a:extLst>
              <a:ext uri="{FF2B5EF4-FFF2-40B4-BE49-F238E27FC236}">
                <a16:creationId xmlns:a16="http://schemas.microsoft.com/office/drawing/2014/main" id="{33851980-7E3E-1A4C-2892-D6A620DFC4DB}"/>
              </a:ext>
            </a:extLst>
          </p:cNvPr>
          <p:cNvGrpSpPr/>
          <p:nvPr/>
        </p:nvGrpSpPr>
        <p:grpSpPr>
          <a:xfrm>
            <a:off x="1871935" y="1703532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F544DA34-A205-6989-9140-0EF9804BAA20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7" name="אליפסה 46">
              <a:extLst>
                <a:ext uri="{FF2B5EF4-FFF2-40B4-BE49-F238E27FC236}">
                  <a16:creationId xmlns:a16="http://schemas.microsoft.com/office/drawing/2014/main" id="{C6BFC44A-1185-2B59-5657-2D4C4F395576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CE7713F9-6FDB-5276-00B4-50DF93142EB7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9" name="אליפסה 48">
              <a:extLst>
                <a:ext uri="{FF2B5EF4-FFF2-40B4-BE49-F238E27FC236}">
                  <a16:creationId xmlns:a16="http://schemas.microsoft.com/office/drawing/2014/main" id="{63450B59-BF2D-88C0-7807-13AFC6265BC9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0" name="אליפסה 49">
              <a:extLst>
                <a:ext uri="{FF2B5EF4-FFF2-40B4-BE49-F238E27FC236}">
                  <a16:creationId xmlns:a16="http://schemas.microsoft.com/office/drawing/2014/main" id="{7229003D-8918-053B-8503-615BFB9D122A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D41E5B81-FC37-7C96-2F43-57449AF04B64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AF9669CC-C4E0-9EE9-38A8-61C167A732D6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6CFBD30D-4CDF-3293-08D5-900CAE725DBA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507F55FD-B5E4-E06F-94E8-CB7E8475AA23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98110311-9483-D4E7-CD91-A4D816BC8F15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1D3EDD7D-0906-F881-456A-529A516ED47C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F39236FF-9256-3EAF-2931-2FF7CFC08C76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B8968DF3-EC88-DC11-22BC-DB66B0032334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1333C05B-ADAB-0F19-9FBA-F07A3B6A41E2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BBB5B586-D593-AC1E-BAD0-3C7C87CC35C6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A5F566B6-79B1-7755-E6DD-D4F965226CE7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4" name="תמונה 3" descr="תמונה שמכילה שחור, חשיכה, לילה">
            <a:extLst>
              <a:ext uri="{FF2B5EF4-FFF2-40B4-BE49-F238E27FC236}">
                <a16:creationId xmlns:a16="http://schemas.microsoft.com/office/drawing/2014/main" id="{970B3AF1-D970-0634-7EC8-4F35D237C8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2187539" cy="6858000"/>
          </a:xfrm>
          <a:prstGeom prst="rect">
            <a:avLst/>
          </a:prstGeo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F4901AB3-090C-4C19-A665-75CBB0811C1A}"/>
              </a:ext>
            </a:extLst>
          </p:cNvPr>
          <p:cNvSpPr/>
          <p:nvPr/>
        </p:nvSpPr>
        <p:spPr>
          <a:xfrm>
            <a:off x="7431314" y="0"/>
            <a:ext cx="4760686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cs typeface="Heebo" pitchFamily="2" charset="-79"/>
            </a:endParaRP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CCE4C1CB-CE10-0E48-EA92-BF17045D9AB7}"/>
              </a:ext>
            </a:extLst>
          </p:cNvPr>
          <p:cNvSpPr/>
          <p:nvPr/>
        </p:nvSpPr>
        <p:spPr>
          <a:xfrm>
            <a:off x="1524000" y="1361282"/>
            <a:ext cx="9144000" cy="4135437"/>
          </a:xfrm>
          <a:prstGeom prst="rect">
            <a:avLst/>
          </a:prstGeom>
          <a:solidFill>
            <a:schemeClr val="bg1"/>
          </a:solidFill>
          <a:ln w="1905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F9890537-EB79-0936-BB3B-A218FEBB0E46}"/>
              </a:ext>
            </a:extLst>
          </p:cNvPr>
          <p:cNvSpPr/>
          <p:nvPr/>
        </p:nvSpPr>
        <p:spPr>
          <a:xfrm>
            <a:off x="1778000" y="1600202"/>
            <a:ext cx="573314" cy="573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cs typeface="Heebo" pitchFamily="2" charset="-79"/>
            </a:endParaRPr>
          </a:p>
        </p:txBody>
      </p:sp>
      <p:pic>
        <p:nvPicPr>
          <p:cNvPr id="12" name="תמונה 11">
            <a:extLst>
              <a:ext uri="{FF2B5EF4-FFF2-40B4-BE49-F238E27FC236}">
                <a16:creationId xmlns:a16="http://schemas.microsoft.com/office/drawing/2014/main" id="{EB92C9B9-B8E9-3957-85D1-C9DE8476FAE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99430" y="1600202"/>
            <a:ext cx="2993141" cy="1142878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07F762BC-4E18-4FEE-8CBB-B96A883F341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4728" y="249009"/>
            <a:ext cx="3583531" cy="828303"/>
          </a:xfrm>
          <a:prstGeom prst="rect">
            <a:avLst/>
          </a:prstGeom>
        </p:spPr>
      </p:pic>
      <p:grpSp>
        <p:nvGrpSpPr>
          <p:cNvPr id="18" name="קבוצה 17">
            <a:extLst>
              <a:ext uri="{FF2B5EF4-FFF2-40B4-BE49-F238E27FC236}">
                <a16:creationId xmlns:a16="http://schemas.microsoft.com/office/drawing/2014/main" id="{390DD0AC-DE72-A2D3-94B3-6C12DC537C5A}"/>
              </a:ext>
            </a:extLst>
          </p:cNvPr>
          <p:cNvGrpSpPr/>
          <p:nvPr/>
        </p:nvGrpSpPr>
        <p:grpSpPr>
          <a:xfrm>
            <a:off x="10115522" y="4963121"/>
            <a:ext cx="385444" cy="375273"/>
            <a:chOff x="11021786" y="2307771"/>
            <a:chExt cx="385444" cy="375273"/>
          </a:xfrm>
        </p:grpSpPr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390AD035-B1D3-5B1C-BE03-A1A8F4A804C9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CE443495-B913-98E0-CF49-5C3FB4B9E09D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EC1FB66B-D7F7-DAF4-EBD5-5439E8B035E6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1D1A905D-62B2-F23A-967C-926C03BFA432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ABE95C72-A429-A118-CDD3-548D9EA196AC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0" name="אליפסה 29">
              <a:extLst>
                <a:ext uri="{FF2B5EF4-FFF2-40B4-BE49-F238E27FC236}">
                  <a16:creationId xmlns:a16="http://schemas.microsoft.com/office/drawing/2014/main" id="{C1FCCAE3-C56A-8E77-227B-FB7C285AD085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A8D47A34-5F5C-45AD-130A-D353219A70BF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C6BBA7F0-A3D5-2E66-09A3-C90B0B282C85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3" name="אליפסה 62">
              <a:extLst>
                <a:ext uri="{FF2B5EF4-FFF2-40B4-BE49-F238E27FC236}">
                  <a16:creationId xmlns:a16="http://schemas.microsoft.com/office/drawing/2014/main" id="{02A35340-74FB-8F09-11D8-6B17E44361F9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4" name="אליפסה 63">
              <a:extLst>
                <a:ext uri="{FF2B5EF4-FFF2-40B4-BE49-F238E27FC236}">
                  <a16:creationId xmlns:a16="http://schemas.microsoft.com/office/drawing/2014/main" id="{AF4672FA-D1DE-DF2B-15B2-14C4C195D9A4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5" name="אליפסה 64">
              <a:extLst>
                <a:ext uri="{FF2B5EF4-FFF2-40B4-BE49-F238E27FC236}">
                  <a16:creationId xmlns:a16="http://schemas.microsoft.com/office/drawing/2014/main" id="{5FAD634B-C64D-09CC-DC63-CDB00AFA195B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6" name="אליפסה 65">
              <a:extLst>
                <a:ext uri="{FF2B5EF4-FFF2-40B4-BE49-F238E27FC236}">
                  <a16:creationId xmlns:a16="http://schemas.microsoft.com/office/drawing/2014/main" id="{BC975A15-40F2-A243-5A73-9300A7DB2D6D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7" name="אליפסה 66">
              <a:extLst>
                <a:ext uri="{FF2B5EF4-FFF2-40B4-BE49-F238E27FC236}">
                  <a16:creationId xmlns:a16="http://schemas.microsoft.com/office/drawing/2014/main" id="{B8FC2197-611C-29AF-AD62-26E9EBAF0224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8" name="אליפסה 67">
              <a:extLst>
                <a:ext uri="{FF2B5EF4-FFF2-40B4-BE49-F238E27FC236}">
                  <a16:creationId xmlns:a16="http://schemas.microsoft.com/office/drawing/2014/main" id="{AA4D1747-D524-CC04-034B-73B76C3CCA0B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9" name="אליפסה 68">
              <a:extLst>
                <a:ext uri="{FF2B5EF4-FFF2-40B4-BE49-F238E27FC236}">
                  <a16:creationId xmlns:a16="http://schemas.microsoft.com/office/drawing/2014/main" id="{6AA82964-F446-9B04-8EFF-F4F0A4811B27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49F71E7B-058F-BCA6-D96D-B520617291AF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71" name="קבוצה 70">
            <a:extLst>
              <a:ext uri="{FF2B5EF4-FFF2-40B4-BE49-F238E27FC236}">
                <a16:creationId xmlns:a16="http://schemas.microsoft.com/office/drawing/2014/main" id="{8C3713EE-C6D9-3F8B-7B3B-DE340E537CFC}"/>
              </a:ext>
            </a:extLst>
          </p:cNvPr>
          <p:cNvGrpSpPr/>
          <p:nvPr/>
        </p:nvGrpSpPr>
        <p:grpSpPr>
          <a:xfrm>
            <a:off x="1871935" y="1703532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4C99A9E0-1403-EBAC-4F19-94D96C410FEA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8911684F-54F0-586A-9DBF-F0602339C909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5B60DBED-F051-D8B5-512D-243A739A3303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9FCE9D88-5F1F-8289-3B40-9C0E26DEBAA2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AA63CD27-CE37-C2E5-086B-3E1143D74958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3A352D5A-D2DE-3020-F92B-193C29369ACD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85A7AA66-A05E-D26A-B207-666550C0996D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AD6BEF65-6014-C3DB-C822-BBC87972F663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44AB2468-6863-8E14-883F-2F687C1D5181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3BA44112-B6BD-11F3-189E-34E5ADC2E2A9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1B984532-4595-333E-AD0E-1BC4E0ECC51F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F7884B32-CEDC-2034-B3D8-5B5A361EE888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D78A0C05-5BE5-95D6-CDD1-BD89E368BEB9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5" name="אליפסה 84">
              <a:extLst>
                <a:ext uri="{FF2B5EF4-FFF2-40B4-BE49-F238E27FC236}">
                  <a16:creationId xmlns:a16="http://schemas.microsoft.com/office/drawing/2014/main" id="{EA91353C-2150-0B36-A35A-CF37544099F0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6" name="אליפסה 85">
              <a:extLst>
                <a:ext uri="{FF2B5EF4-FFF2-40B4-BE49-F238E27FC236}">
                  <a16:creationId xmlns:a16="http://schemas.microsoft.com/office/drawing/2014/main" id="{7BD3E934-1544-A70E-2134-5A31EFD5F7BF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7" name="אליפסה 86">
              <a:extLst>
                <a:ext uri="{FF2B5EF4-FFF2-40B4-BE49-F238E27FC236}">
                  <a16:creationId xmlns:a16="http://schemas.microsoft.com/office/drawing/2014/main" id="{235F3EC3-F897-734B-A6D2-EFB70013A83C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88" name="קבוצה 87">
            <a:extLst>
              <a:ext uri="{FF2B5EF4-FFF2-40B4-BE49-F238E27FC236}">
                <a16:creationId xmlns:a16="http://schemas.microsoft.com/office/drawing/2014/main" id="{F2728ABB-C4D5-E8FA-CDB9-474C748F9C5A}"/>
              </a:ext>
            </a:extLst>
          </p:cNvPr>
          <p:cNvGrpSpPr/>
          <p:nvPr/>
        </p:nvGrpSpPr>
        <p:grpSpPr>
          <a:xfrm rot="5400000">
            <a:off x="-3317297" y="3317297"/>
            <a:ext cx="6858000" cy="223405"/>
            <a:chOff x="-1" y="-3"/>
            <a:chExt cx="3965612" cy="140680"/>
          </a:xfrm>
        </p:grpSpPr>
        <p:sp>
          <p:nvSpPr>
            <p:cNvPr id="89" name="מלבן 88">
              <a:extLst>
                <a:ext uri="{FF2B5EF4-FFF2-40B4-BE49-F238E27FC236}">
                  <a16:creationId xmlns:a16="http://schemas.microsoft.com/office/drawing/2014/main" id="{7BB6787C-F34D-12CF-FC55-BAD0269A9D90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0" name="מלבן 89">
              <a:extLst>
                <a:ext uri="{FF2B5EF4-FFF2-40B4-BE49-F238E27FC236}">
                  <a16:creationId xmlns:a16="http://schemas.microsoft.com/office/drawing/2014/main" id="{73815CF4-BC10-10FA-8C85-D5D9D31E934E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84898FC3-087A-E16E-49E6-B98728097689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8DE78C41-4835-A73F-1417-DF0695CAC9CD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3" name="מלבן 92">
              <a:extLst>
                <a:ext uri="{FF2B5EF4-FFF2-40B4-BE49-F238E27FC236}">
                  <a16:creationId xmlns:a16="http://schemas.microsoft.com/office/drawing/2014/main" id="{0FB6D074-4932-BBE4-36B5-8882A4E32DE2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  <p:pic>
        <p:nvPicPr>
          <p:cNvPr id="94" name="תמונה 93">
            <a:extLst>
              <a:ext uri="{FF2B5EF4-FFF2-40B4-BE49-F238E27FC236}">
                <a16:creationId xmlns:a16="http://schemas.microsoft.com/office/drawing/2014/main" id="{A09486B8-096C-4CF3-A992-74CA0C4198E7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6677" y="6141156"/>
            <a:ext cx="1801120" cy="68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7457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16BCC01-47E5-62A3-8541-6B292C5C8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753769"/>
          </a:xfrm>
        </p:spPr>
        <p:txBody>
          <a:bodyPr/>
          <a:lstStyle>
            <a:lvl1pPr marL="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3" indent="0">
              <a:buNone/>
              <a:defRPr>
                <a:latin typeface="Heebo" pitchFamily="2" charset="-79"/>
                <a:cs typeface="Heebo" pitchFamily="2" charset="-79"/>
              </a:defRPr>
            </a:lvl2pPr>
            <a:lvl3pPr marL="914446" indent="0">
              <a:buNone/>
              <a:defRPr>
                <a:latin typeface="Heebo" pitchFamily="2" charset="-79"/>
                <a:cs typeface="Heebo" pitchFamily="2" charset="-79"/>
              </a:defRPr>
            </a:lvl3pPr>
            <a:lvl4pPr marL="1371669" indent="0">
              <a:buNone/>
              <a:defRPr>
                <a:latin typeface="Heebo" pitchFamily="2" charset="-79"/>
                <a:cs typeface="Heebo" pitchFamily="2" charset="-79"/>
              </a:defRPr>
            </a:lvl4pPr>
            <a:lvl5pPr marL="1828891" indent="0">
              <a:buNone/>
              <a:defRPr>
                <a:latin typeface="Heebo" pitchFamily="2" charset="-79"/>
                <a:cs typeface="Heebo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11" name="כותרת 10">
            <a:extLst>
              <a:ext uri="{FF2B5EF4-FFF2-40B4-BE49-F238E27FC236}">
                <a16:creationId xmlns:a16="http://schemas.microsoft.com/office/drawing/2014/main" id="{F98A94BA-4DB0-CA44-D01D-6D327AE6C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74316"/>
            <a:ext cx="10693399" cy="61344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כאן להוסיף כותרת</a:t>
            </a:r>
          </a:p>
        </p:txBody>
      </p: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5FB3A9AC-CB33-636D-023F-A0D412519CFC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B826635B-57BB-A7AA-0389-CC9CAB9DFF1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9193C722-F277-38DA-8B58-51E8B1356AB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37D17D6F-2D2E-BA5A-E251-1D6A59FC472D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E5B2CD87-98BF-3D0F-800C-83F689C6E7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D241F9-1BE9-224C-F296-41531F7AF4E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BE7C8E5-D03B-A3A3-439A-7F864701181F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B9231330-C4A8-4A2E-E524-79EEBFDFE249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75C94AE1-6CC0-9F2B-15B1-587110C3FB2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832BCD33-46CD-FA26-D299-BC026AADB7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18D81074-E564-769A-F173-CF65EA2A452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343599EB-22B7-A861-7A07-222B6A3147C6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1897ACC9-3F34-0208-1196-998300EABB9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3BC052F-5590-02C1-A552-353C643841C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AC68EE95-9694-72A6-7BE0-7568B5937937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3D24993C-4DB6-9000-3874-8ACD35821CCE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A7D93521-ADA4-39B1-B738-D6B89A9A83E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30" name="תמונה 29">
            <a:extLst>
              <a:ext uri="{FF2B5EF4-FFF2-40B4-BE49-F238E27FC236}">
                <a16:creationId xmlns:a16="http://schemas.microsoft.com/office/drawing/2014/main" id="{93548FAE-E8DC-322C-6A3D-6C5A00BC1E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846" y="6209025"/>
            <a:ext cx="2063261" cy="476905"/>
          </a:xfrm>
          <a:prstGeom prst="rect">
            <a:avLst/>
          </a:prstGeom>
        </p:spPr>
      </p:pic>
      <p:pic>
        <p:nvPicPr>
          <p:cNvPr id="34" name="תמונה 33">
            <a:extLst>
              <a:ext uri="{FF2B5EF4-FFF2-40B4-BE49-F238E27FC236}">
                <a16:creationId xmlns:a16="http://schemas.microsoft.com/office/drawing/2014/main" id="{F9FC3E84-678D-9838-6703-32E7A166BC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99" y="6209025"/>
            <a:ext cx="1415679" cy="540552"/>
          </a:xfrm>
          <a:prstGeom prst="rect">
            <a:avLst/>
          </a:prstGeom>
        </p:spPr>
      </p:pic>
      <p:pic>
        <p:nvPicPr>
          <p:cNvPr id="38" name="תמונה 37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5638AA43-9CF4-E9A9-AD01-020B65177B3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39" name="מלבן 38">
            <a:extLst>
              <a:ext uri="{FF2B5EF4-FFF2-40B4-BE49-F238E27FC236}">
                <a16:creationId xmlns:a16="http://schemas.microsoft.com/office/drawing/2014/main" id="{A6A4487D-9B11-CDB8-FDD4-AA323670DA13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40" name="קבוצה 39">
            <a:extLst>
              <a:ext uri="{FF2B5EF4-FFF2-40B4-BE49-F238E27FC236}">
                <a16:creationId xmlns:a16="http://schemas.microsoft.com/office/drawing/2014/main" id="{5CA225FB-DAAD-7D38-7C50-F3CD26396CD8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61A29828-191B-39B1-7AFD-558560F29E6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D50DD589-B959-1B09-DB43-15526649421E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716A1366-4265-51FC-A1AB-A4E82CFDED45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FDB43E41-3B33-8F9E-4055-B2CE352B2569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B0081217-6759-AF56-0318-B6E50873A803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A92D4537-A4EE-D76A-0D8A-A924A77BFAA6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7" name="אליפסה 46">
              <a:extLst>
                <a:ext uri="{FF2B5EF4-FFF2-40B4-BE49-F238E27FC236}">
                  <a16:creationId xmlns:a16="http://schemas.microsoft.com/office/drawing/2014/main" id="{19BCE165-7F58-D8F9-C7BD-26AA627880B6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08C81AAC-7C29-07C0-7C72-1B2403049B7C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9" name="אליפסה 48">
              <a:extLst>
                <a:ext uri="{FF2B5EF4-FFF2-40B4-BE49-F238E27FC236}">
                  <a16:creationId xmlns:a16="http://schemas.microsoft.com/office/drawing/2014/main" id="{33C63A27-8775-A988-2A4F-6EDAAAED5081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0" name="אליפסה 49">
              <a:extLst>
                <a:ext uri="{FF2B5EF4-FFF2-40B4-BE49-F238E27FC236}">
                  <a16:creationId xmlns:a16="http://schemas.microsoft.com/office/drawing/2014/main" id="{52162491-66FC-698F-0A1F-ED58509F06C5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CAE0F750-DE06-4C6B-550A-9F867503C158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BBB0C648-C1B4-0247-2D54-C776BC4C01C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ECDADF7C-0CF1-3825-3402-39E6FA3D77A9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9862DD0B-E4F3-BCF4-2FC5-9C99151FB3A2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E07A32E1-91F3-2671-8474-F0F7EF3F461D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EE59EDA2-91A2-E3E4-1C66-5176AF150BB7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FBE30ED7-5C37-6ADA-B107-F88033EDAA8A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3D462716-C477-0B95-9A91-D51431B45578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D5750E2C-FD58-ABC0-5A36-89A0D65DECAB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FEC40633-E59C-5E28-B311-BB0621A6A4B1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E4DAD904-E7E2-8023-5E6E-A7736FEEB475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85D8713D-36CC-AD63-C2E1-1C792CF80FF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6BFA7AE2-EB34-7566-0BA0-A4AECBC4ACC4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5F1A6F6E-41DD-ED8E-31C0-AC1260210F0B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E727DC88-B834-D524-E06C-8ADDAD6422E2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5EE04994-C2FC-0502-9439-0389BF0B40E4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DDC596D3-D927-FE3B-4120-8C8CD4919991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76AFA519-C203-C87D-0870-F956606E2D6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7CBD0C00-A101-6FFA-BD25-88F2AC097F0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1EC2431C-3782-D815-DD88-C6C87EEC0F4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BC01EBEE-98DE-2096-147B-FF5328BD3E7D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A417B360-5625-38AB-DF31-84FFD46A50F3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41D76F70-A37C-67FD-3FB8-3D06F5EFE75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67" name="תמונה 66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72FB10E0-EF38-17A6-E194-6F25D0CBAB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68" name="מלבן 67">
            <a:extLst>
              <a:ext uri="{FF2B5EF4-FFF2-40B4-BE49-F238E27FC236}">
                <a16:creationId xmlns:a16="http://schemas.microsoft.com/office/drawing/2014/main" id="{C76402DA-3A04-48C6-F82C-000D06C9C5F8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69" name="קבוצה 68">
            <a:extLst>
              <a:ext uri="{FF2B5EF4-FFF2-40B4-BE49-F238E27FC236}">
                <a16:creationId xmlns:a16="http://schemas.microsoft.com/office/drawing/2014/main" id="{93C7545D-3C76-3826-A579-8499001EF710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3EC5FB25-7F58-CEF0-BF95-C77258879CA0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1" name="אליפסה 70">
              <a:extLst>
                <a:ext uri="{FF2B5EF4-FFF2-40B4-BE49-F238E27FC236}">
                  <a16:creationId xmlns:a16="http://schemas.microsoft.com/office/drawing/2014/main" id="{B1F899CA-65E1-AAEC-9400-0EEF0746CEE6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131ABAD3-7A46-1F18-FCC8-4B1C3F9586D7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58CD2639-ED55-BF8F-4C40-7B33756C81E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9C672BED-6B69-9F15-C81E-478015671AED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7D453265-2707-050E-2DDC-831A07A53C60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921CED01-3735-1069-E36A-C6603A19BA28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A921428E-6EE1-CFBF-791F-28C4EE7F0E66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1694EF57-E96E-1BE7-A121-31C0FCAC36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423FCE4B-EB38-30EE-D553-FD84841602D3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AC65D350-1BA7-883E-2726-1BB8074725F2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CF6CAE14-3DA4-DC30-9081-74CDE3D11F46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E304922C-BD07-59D4-DD1A-754A62CFB5FB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492687A2-26E5-B445-64B6-710BD5770A3B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78F2DD6B-B927-FE2C-D91D-7B6A7BF54190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5" name="אליפסה 84">
              <a:extLst>
                <a:ext uri="{FF2B5EF4-FFF2-40B4-BE49-F238E27FC236}">
                  <a16:creationId xmlns:a16="http://schemas.microsoft.com/office/drawing/2014/main" id="{B3F118FF-36A0-9482-331B-F6029115B099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87" name="קבוצה 86">
            <a:extLst>
              <a:ext uri="{FF2B5EF4-FFF2-40B4-BE49-F238E27FC236}">
                <a16:creationId xmlns:a16="http://schemas.microsoft.com/office/drawing/2014/main" id="{4C354560-A2A7-75C0-0878-C6DDEB5C94BD}"/>
              </a:ext>
            </a:extLst>
          </p:cNvPr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88" name="מלבן 87">
              <a:extLst>
                <a:ext uri="{FF2B5EF4-FFF2-40B4-BE49-F238E27FC236}">
                  <a16:creationId xmlns:a16="http://schemas.microsoft.com/office/drawing/2014/main" id="{F5F3C5C3-9AB6-E8F3-97D6-2ED899FE1FD1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89" name="מלבן 88">
              <a:extLst>
                <a:ext uri="{FF2B5EF4-FFF2-40B4-BE49-F238E27FC236}">
                  <a16:creationId xmlns:a16="http://schemas.microsoft.com/office/drawing/2014/main" id="{EC302651-068C-5DC5-3AE5-3FC8C392493A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0" name="מלבן 89">
              <a:extLst>
                <a:ext uri="{FF2B5EF4-FFF2-40B4-BE49-F238E27FC236}">
                  <a16:creationId xmlns:a16="http://schemas.microsoft.com/office/drawing/2014/main" id="{7873AA9E-9FC1-69DA-7B70-DD45338BB0CC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0CD7BD68-7F4E-0C5C-E49F-54111C843295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46925A60-265C-2312-2673-CC7A88D87A73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0095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16BCC01-47E5-62A3-8541-6B292C5C8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753769"/>
          </a:xfrm>
        </p:spPr>
        <p:txBody>
          <a:bodyPr/>
          <a:lstStyle>
            <a:lvl1pPr marL="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3" indent="0">
              <a:buNone/>
              <a:defRPr>
                <a:latin typeface="Heebo" pitchFamily="2" charset="-79"/>
                <a:cs typeface="Heebo" pitchFamily="2" charset="-79"/>
              </a:defRPr>
            </a:lvl2pPr>
            <a:lvl3pPr marL="914446" indent="0">
              <a:buNone/>
              <a:defRPr>
                <a:latin typeface="Heebo" pitchFamily="2" charset="-79"/>
                <a:cs typeface="Heebo" pitchFamily="2" charset="-79"/>
              </a:defRPr>
            </a:lvl3pPr>
            <a:lvl4pPr marL="1371669" indent="0">
              <a:buNone/>
              <a:defRPr>
                <a:latin typeface="Heebo" pitchFamily="2" charset="-79"/>
                <a:cs typeface="Heebo" pitchFamily="2" charset="-79"/>
              </a:defRPr>
            </a:lvl4pPr>
            <a:lvl5pPr marL="1828891" indent="0">
              <a:buNone/>
              <a:defRPr>
                <a:latin typeface="Heebo" pitchFamily="2" charset="-79"/>
                <a:cs typeface="Heebo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11" name="כותרת 10">
            <a:extLst>
              <a:ext uri="{FF2B5EF4-FFF2-40B4-BE49-F238E27FC236}">
                <a16:creationId xmlns:a16="http://schemas.microsoft.com/office/drawing/2014/main" id="{F98A94BA-4DB0-CA44-D01D-6D327AE6C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74316"/>
            <a:ext cx="10693399" cy="61344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כאן להוסיף כותרת</a:t>
            </a:r>
          </a:p>
        </p:txBody>
      </p: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5FB3A9AC-CB33-636D-023F-A0D412519CFC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B826635B-57BB-A7AA-0389-CC9CAB9DFF1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9193C722-F277-38DA-8B58-51E8B1356AB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37D17D6F-2D2E-BA5A-E251-1D6A59FC472D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E5B2CD87-98BF-3D0F-800C-83F689C6E7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D241F9-1BE9-224C-F296-41531F7AF4E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BE7C8E5-D03B-A3A3-439A-7F864701181F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B9231330-C4A8-4A2E-E524-79EEBFDFE249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75C94AE1-6CC0-9F2B-15B1-587110C3FB2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832BCD33-46CD-FA26-D299-BC026AADB7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18D81074-E564-769A-F173-CF65EA2A452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343599EB-22B7-A861-7A07-222B6A3147C6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1897ACC9-3F34-0208-1196-998300EABB9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3BC052F-5590-02C1-A552-353C643841C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AC68EE95-9694-72A6-7BE0-7568B5937937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3D24993C-4DB6-9000-3874-8ACD35821CCE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A7D93521-ADA4-39B1-B738-D6B89A9A83E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38" name="תמונה 37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5638AA43-9CF4-E9A9-AD01-020B65177B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39" name="מלבן 38">
            <a:extLst>
              <a:ext uri="{FF2B5EF4-FFF2-40B4-BE49-F238E27FC236}">
                <a16:creationId xmlns:a16="http://schemas.microsoft.com/office/drawing/2014/main" id="{A6A4487D-9B11-CDB8-FDD4-AA323670DA13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40" name="קבוצה 39">
            <a:extLst>
              <a:ext uri="{FF2B5EF4-FFF2-40B4-BE49-F238E27FC236}">
                <a16:creationId xmlns:a16="http://schemas.microsoft.com/office/drawing/2014/main" id="{5CA225FB-DAAD-7D38-7C50-F3CD26396CD8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61A29828-191B-39B1-7AFD-558560F29E6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D50DD589-B959-1B09-DB43-15526649421E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716A1366-4265-51FC-A1AB-A4E82CFDED45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FDB43E41-3B33-8F9E-4055-B2CE352B2569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B0081217-6759-AF56-0318-B6E50873A803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A92D4537-A4EE-D76A-0D8A-A924A77BFAA6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7" name="אליפסה 46">
              <a:extLst>
                <a:ext uri="{FF2B5EF4-FFF2-40B4-BE49-F238E27FC236}">
                  <a16:creationId xmlns:a16="http://schemas.microsoft.com/office/drawing/2014/main" id="{19BCE165-7F58-D8F9-C7BD-26AA627880B6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08C81AAC-7C29-07C0-7C72-1B2403049B7C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9" name="אליפסה 48">
              <a:extLst>
                <a:ext uri="{FF2B5EF4-FFF2-40B4-BE49-F238E27FC236}">
                  <a16:creationId xmlns:a16="http://schemas.microsoft.com/office/drawing/2014/main" id="{33C63A27-8775-A988-2A4F-6EDAAAED5081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0" name="אליפסה 49">
              <a:extLst>
                <a:ext uri="{FF2B5EF4-FFF2-40B4-BE49-F238E27FC236}">
                  <a16:creationId xmlns:a16="http://schemas.microsoft.com/office/drawing/2014/main" id="{52162491-66FC-698F-0A1F-ED58509F06C5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CAE0F750-DE06-4C6B-550A-9F867503C158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BBB0C648-C1B4-0247-2D54-C776BC4C01C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ECDADF7C-0CF1-3825-3402-39E6FA3D77A9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9862DD0B-E4F3-BCF4-2FC5-9C99151FB3A2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E07A32E1-91F3-2671-8474-F0F7EF3F461D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EE59EDA2-91A2-E3E4-1C66-5176AF150BB7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FBE30ED7-5C37-6ADA-B107-F88033EDAA8A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3D462716-C477-0B95-9A91-D51431B45578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D5750E2C-FD58-ABC0-5A36-89A0D65DECAB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FEC40633-E59C-5E28-B311-BB0621A6A4B1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E4DAD904-E7E2-8023-5E6E-A7736FEEB475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85D8713D-36CC-AD63-C2E1-1C792CF80FF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6BFA7AE2-EB34-7566-0BA0-A4AECBC4ACC4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5F1A6F6E-41DD-ED8E-31C0-AC1260210F0B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E727DC88-B834-D524-E06C-8ADDAD6422E2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5EE04994-C2FC-0502-9439-0389BF0B40E4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DDC596D3-D927-FE3B-4120-8C8CD4919991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76AFA519-C203-C87D-0870-F956606E2D6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7CBD0C00-A101-6FFA-BD25-88F2AC097F0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1EC2431C-3782-D815-DD88-C6C87EEC0F4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BC01EBEE-98DE-2096-147B-FF5328BD3E7D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A417B360-5625-38AB-DF31-84FFD46A50F3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41D76F70-A37C-67FD-3FB8-3D06F5EFE75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67" name="תמונה 66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72FB10E0-EF38-17A6-E194-6F25D0CBAB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68" name="מלבן 67">
            <a:extLst>
              <a:ext uri="{FF2B5EF4-FFF2-40B4-BE49-F238E27FC236}">
                <a16:creationId xmlns:a16="http://schemas.microsoft.com/office/drawing/2014/main" id="{C76402DA-3A04-48C6-F82C-000D06C9C5F8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69" name="קבוצה 68">
            <a:extLst>
              <a:ext uri="{FF2B5EF4-FFF2-40B4-BE49-F238E27FC236}">
                <a16:creationId xmlns:a16="http://schemas.microsoft.com/office/drawing/2014/main" id="{93C7545D-3C76-3826-A579-8499001EF710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3EC5FB25-7F58-CEF0-BF95-C77258879CA0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1" name="אליפסה 70">
              <a:extLst>
                <a:ext uri="{FF2B5EF4-FFF2-40B4-BE49-F238E27FC236}">
                  <a16:creationId xmlns:a16="http://schemas.microsoft.com/office/drawing/2014/main" id="{B1F899CA-65E1-AAEC-9400-0EEF0746CEE6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131ABAD3-7A46-1F18-FCC8-4B1C3F9586D7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58CD2639-ED55-BF8F-4C40-7B33756C81E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9C672BED-6B69-9F15-C81E-478015671AED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7D453265-2707-050E-2DDC-831A07A53C60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921CED01-3735-1069-E36A-C6603A19BA28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A921428E-6EE1-CFBF-791F-28C4EE7F0E66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1694EF57-E96E-1BE7-A121-31C0FCAC36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423FCE4B-EB38-30EE-D553-FD84841602D3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AC65D350-1BA7-883E-2726-1BB8074725F2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CF6CAE14-3DA4-DC30-9081-74CDE3D11F46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E304922C-BD07-59D4-DD1A-754A62CFB5FB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492687A2-26E5-B445-64B6-710BD5770A3B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78F2DD6B-B927-FE2C-D91D-7B6A7BF54190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5" name="אליפסה 84">
              <a:extLst>
                <a:ext uri="{FF2B5EF4-FFF2-40B4-BE49-F238E27FC236}">
                  <a16:creationId xmlns:a16="http://schemas.microsoft.com/office/drawing/2014/main" id="{B3F118FF-36A0-9482-331B-F6029115B099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87" name="קבוצה 86">
            <a:extLst>
              <a:ext uri="{FF2B5EF4-FFF2-40B4-BE49-F238E27FC236}">
                <a16:creationId xmlns:a16="http://schemas.microsoft.com/office/drawing/2014/main" id="{4C354560-A2A7-75C0-0878-C6DDEB5C94BD}"/>
              </a:ext>
            </a:extLst>
          </p:cNvPr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88" name="מלבן 87">
              <a:extLst>
                <a:ext uri="{FF2B5EF4-FFF2-40B4-BE49-F238E27FC236}">
                  <a16:creationId xmlns:a16="http://schemas.microsoft.com/office/drawing/2014/main" id="{F5F3C5C3-9AB6-E8F3-97D6-2ED899FE1FD1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89" name="מלבן 88">
              <a:extLst>
                <a:ext uri="{FF2B5EF4-FFF2-40B4-BE49-F238E27FC236}">
                  <a16:creationId xmlns:a16="http://schemas.microsoft.com/office/drawing/2014/main" id="{EC302651-068C-5DC5-3AE5-3FC8C392493A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0" name="מלבן 89">
              <a:extLst>
                <a:ext uri="{FF2B5EF4-FFF2-40B4-BE49-F238E27FC236}">
                  <a16:creationId xmlns:a16="http://schemas.microsoft.com/office/drawing/2014/main" id="{7873AA9E-9FC1-69DA-7B70-DD45338BB0CC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0CD7BD68-7F4E-0C5C-E49F-54111C843295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46925A60-265C-2312-2673-CC7A88D87A73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  <p:pic>
        <p:nvPicPr>
          <p:cNvPr id="2" name="תמונה 1">
            <a:extLst>
              <a:ext uri="{FF2B5EF4-FFF2-40B4-BE49-F238E27FC236}">
                <a16:creationId xmlns:a16="http://schemas.microsoft.com/office/drawing/2014/main" id="{A238510D-690D-4222-9F94-F489369FF8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846" y="6209025"/>
            <a:ext cx="2063261" cy="47690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7B75775-A39D-BB59-2C42-6A67BA060F7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99" y="6209025"/>
            <a:ext cx="1415679" cy="54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59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16BCC01-47E5-62A3-8541-6B292C5C8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753769"/>
          </a:xfrm>
        </p:spPr>
        <p:txBody>
          <a:bodyPr/>
          <a:lstStyle>
            <a:lvl1pPr marL="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3" indent="0">
              <a:buNone/>
              <a:defRPr>
                <a:latin typeface="Heebo" pitchFamily="2" charset="-79"/>
                <a:cs typeface="Heebo" pitchFamily="2" charset="-79"/>
              </a:defRPr>
            </a:lvl2pPr>
            <a:lvl3pPr marL="914446" indent="0">
              <a:buNone/>
              <a:defRPr>
                <a:latin typeface="Heebo" pitchFamily="2" charset="-79"/>
                <a:cs typeface="Heebo" pitchFamily="2" charset="-79"/>
              </a:defRPr>
            </a:lvl3pPr>
            <a:lvl4pPr marL="1371669" indent="0">
              <a:buNone/>
              <a:defRPr>
                <a:latin typeface="Heebo" pitchFamily="2" charset="-79"/>
                <a:cs typeface="Heebo" pitchFamily="2" charset="-79"/>
              </a:defRPr>
            </a:lvl4pPr>
            <a:lvl5pPr marL="1828891" indent="0">
              <a:buNone/>
              <a:defRPr>
                <a:latin typeface="Heebo" pitchFamily="2" charset="-79"/>
                <a:cs typeface="Heebo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11" name="כותרת 10">
            <a:extLst>
              <a:ext uri="{FF2B5EF4-FFF2-40B4-BE49-F238E27FC236}">
                <a16:creationId xmlns:a16="http://schemas.microsoft.com/office/drawing/2014/main" id="{F98A94BA-4DB0-CA44-D01D-6D327AE6C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74316"/>
            <a:ext cx="10693399" cy="61344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כאן להוסיף כותרת</a:t>
            </a:r>
          </a:p>
        </p:txBody>
      </p: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5FB3A9AC-CB33-636D-023F-A0D412519CFC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B826635B-57BB-A7AA-0389-CC9CAB9DFF1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9193C722-F277-38DA-8B58-51E8B1356AB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37D17D6F-2D2E-BA5A-E251-1D6A59FC472D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E5B2CD87-98BF-3D0F-800C-83F689C6E7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D241F9-1BE9-224C-F296-41531F7AF4E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BE7C8E5-D03B-A3A3-439A-7F864701181F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B9231330-C4A8-4A2E-E524-79EEBFDFE249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75C94AE1-6CC0-9F2B-15B1-587110C3FB2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832BCD33-46CD-FA26-D299-BC026AADB7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18D81074-E564-769A-F173-CF65EA2A452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343599EB-22B7-A861-7A07-222B6A3147C6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1897ACC9-3F34-0208-1196-998300EABB9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3BC052F-5590-02C1-A552-353C643841C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AC68EE95-9694-72A6-7BE0-7568B5937937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3D24993C-4DB6-9000-3874-8ACD35821CCE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A7D93521-ADA4-39B1-B738-D6B89A9A83E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38" name="תמונה 37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5638AA43-9CF4-E9A9-AD01-020B65177B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39" name="מלבן 38">
            <a:extLst>
              <a:ext uri="{FF2B5EF4-FFF2-40B4-BE49-F238E27FC236}">
                <a16:creationId xmlns:a16="http://schemas.microsoft.com/office/drawing/2014/main" id="{A6A4487D-9B11-CDB8-FDD4-AA323670DA13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40" name="קבוצה 39">
            <a:extLst>
              <a:ext uri="{FF2B5EF4-FFF2-40B4-BE49-F238E27FC236}">
                <a16:creationId xmlns:a16="http://schemas.microsoft.com/office/drawing/2014/main" id="{5CA225FB-DAAD-7D38-7C50-F3CD26396CD8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61A29828-191B-39B1-7AFD-558560F29E6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D50DD589-B959-1B09-DB43-15526649421E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716A1366-4265-51FC-A1AB-A4E82CFDED45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FDB43E41-3B33-8F9E-4055-B2CE352B2569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B0081217-6759-AF56-0318-B6E50873A803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A92D4537-A4EE-D76A-0D8A-A924A77BFAA6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7" name="אליפסה 46">
              <a:extLst>
                <a:ext uri="{FF2B5EF4-FFF2-40B4-BE49-F238E27FC236}">
                  <a16:creationId xmlns:a16="http://schemas.microsoft.com/office/drawing/2014/main" id="{19BCE165-7F58-D8F9-C7BD-26AA627880B6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08C81AAC-7C29-07C0-7C72-1B2403049B7C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9" name="אליפסה 48">
              <a:extLst>
                <a:ext uri="{FF2B5EF4-FFF2-40B4-BE49-F238E27FC236}">
                  <a16:creationId xmlns:a16="http://schemas.microsoft.com/office/drawing/2014/main" id="{33C63A27-8775-A988-2A4F-6EDAAAED5081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0" name="אליפסה 49">
              <a:extLst>
                <a:ext uri="{FF2B5EF4-FFF2-40B4-BE49-F238E27FC236}">
                  <a16:creationId xmlns:a16="http://schemas.microsoft.com/office/drawing/2014/main" id="{52162491-66FC-698F-0A1F-ED58509F06C5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CAE0F750-DE06-4C6B-550A-9F867503C158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BBB0C648-C1B4-0247-2D54-C776BC4C01C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ECDADF7C-0CF1-3825-3402-39E6FA3D77A9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9862DD0B-E4F3-BCF4-2FC5-9C99151FB3A2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E07A32E1-91F3-2671-8474-F0F7EF3F461D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EE59EDA2-91A2-E3E4-1C66-5176AF150BB7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FBE30ED7-5C37-6ADA-B107-F88033EDAA8A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3D462716-C477-0B95-9A91-D51431B45578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D5750E2C-FD58-ABC0-5A36-89A0D65DECAB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FEC40633-E59C-5E28-B311-BB0621A6A4B1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E4DAD904-E7E2-8023-5E6E-A7736FEEB475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85D8713D-36CC-AD63-C2E1-1C792CF80FF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6BFA7AE2-EB34-7566-0BA0-A4AECBC4ACC4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5F1A6F6E-41DD-ED8E-31C0-AC1260210F0B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E727DC88-B834-D524-E06C-8ADDAD6422E2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5EE04994-C2FC-0502-9439-0389BF0B40E4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DDC596D3-D927-FE3B-4120-8C8CD4919991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76AFA519-C203-C87D-0870-F956606E2D6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7CBD0C00-A101-6FFA-BD25-88F2AC097F0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1EC2431C-3782-D815-DD88-C6C87EEC0F4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BC01EBEE-98DE-2096-147B-FF5328BD3E7D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A417B360-5625-38AB-DF31-84FFD46A50F3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41D76F70-A37C-67FD-3FB8-3D06F5EFE75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67" name="תמונה 66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72FB10E0-EF38-17A6-E194-6F25D0CBAB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68" name="מלבן 67">
            <a:extLst>
              <a:ext uri="{FF2B5EF4-FFF2-40B4-BE49-F238E27FC236}">
                <a16:creationId xmlns:a16="http://schemas.microsoft.com/office/drawing/2014/main" id="{C76402DA-3A04-48C6-F82C-000D06C9C5F8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69" name="קבוצה 68">
            <a:extLst>
              <a:ext uri="{FF2B5EF4-FFF2-40B4-BE49-F238E27FC236}">
                <a16:creationId xmlns:a16="http://schemas.microsoft.com/office/drawing/2014/main" id="{93C7545D-3C76-3826-A579-8499001EF710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3EC5FB25-7F58-CEF0-BF95-C77258879CA0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1" name="אליפסה 70">
              <a:extLst>
                <a:ext uri="{FF2B5EF4-FFF2-40B4-BE49-F238E27FC236}">
                  <a16:creationId xmlns:a16="http://schemas.microsoft.com/office/drawing/2014/main" id="{B1F899CA-65E1-AAEC-9400-0EEF0746CEE6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131ABAD3-7A46-1F18-FCC8-4B1C3F9586D7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58CD2639-ED55-BF8F-4C40-7B33756C81E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9C672BED-6B69-9F15-C81E-478015671AED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7D453265-2707-050E-2DDC-831A07A53C60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921CED01-3735-1069-E36A-C6603A19BA28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A921428E-6EE1-CFBF-791F-28C4EE7F0E66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1694EF57-E96E-1BE7-A121-31C0FCAC36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423FCE4B-EB38-30EE-D553-FD84841602D3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AC65D350-1BA7-883E-2726-1BB8074725F2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CF6CAE14-3DA4-DC30-9081-74CDE3D11F46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E304922C-BD07-59D4-DD1A-754A62CFB5FB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492687A2-26E5-B445-64B6-710BD5770A3B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78F2DD6B-B927-FE2C-D91D-7B6A7BF54190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5" name="אליפסה 84">
              <a:extLst>
                <a:ext uri="{FF2B5EF4-FFF2-40B4-BE49-F238E27FC236}">
                  <a16:creationId xmlns:a16="http://schemas.microsoft.com/office/drawing/2014/main" id="{B3F118FF-36A0-9482-331B-F6029115B099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87" name="קבוצה 86">
            <a:extLst>
              <a:ext uri="{FF2B5EF4-FFF2-40B4-BE49-F238E27FC236}">
                <a16:creationId xmlns:a16="http://schemas.microsoft.com/office/drawing/2014/main" id="{4C354560-A2A7-75C0-0878-C6DDEB5C94BD}"/>
              </a:ext>
            </a:extLst>
          </p:cNvPr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88" name="מלבן 87">
              <a:extLst>
                <a:ext uri="{FF2B5EF4-FFF2-40B4-BE49-F238E27FC236}">
                  <a16:creationId xmlns:a16="http://schemas.microsoft.com/office/drawing/2014/main" id="{F5F3C5C3-9AB6-E8F3-97D6-2ED899FE1FD1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89" name="מלבן 88">
              <a:extLst>
                <a:ext uri="{FF2B5EF4-FFF2-40B4-BE49-F238E27FC236}">
                  <a16:creationId xmlns:a16="http://schemas.microsoft.com/office/drawing/2014/main" id="{EC302651-068C-5DC5-3AE5-3FC8C392493A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0" name="מלבן 89">
              <a:extLst>
                <a:ext uri="{FF2B5EF4-FFF2-40B4-BE49-F238E27FC236}">
                  <a16:creationId xmlns:a16="http://schemas.microsoft.com/office/drawing/2014/main" id="{7873AA9E-9FC1-69DA-7B70-DD45338BB0CC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0CD7BD68-7F4E-0C5C-E49F-54111C843295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46925A60-265C-2312-2673-CC7A88D87A73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  <p:pic>
        <p:nvPicPr>
          <p:cNvPr id="2" name="תמונה 1">
            <a:extLst>
              <a:ext uri="{FF2B5EF4-FFF2-40B4-BE49-F238E27FC236}">
                <a16:creationId xmlns:a16="http://schemas.microsoft.com/office/drawing/2014/main" id="{5220C532-1132-478C-3A97-AA16B0B5F8C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846" y="6209025"/>
            <a:ext cx="2063261" cy="47690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6DBC897E-0B20-4BCF-ACF8-8C6CC420792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99" y="6209025"/>
            <a:ext cx="1415679" cy="54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176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16BCC01-47E5-62A3-8541-6B292C5C8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753769"/>
          </a:xfrm>
        </p:spPr>
        <p:txBody>
          <a:bodyPr/>
          <a:lstStyle>
            <a:lvl1pPr marL="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3" indent="0">
              <a:buNone/>
              <a:defRPr>
                <a:latin typeface="Heebo" pitchFamily="2" charset="-79"/>
                <a:cs typeface="Heebo" pitchFamily="2" charset="-79"/>
              </a:defRPr>
            </a:lvl2pPr>
            <a:lvl3pPr marL="914446" indent="0">
              <a:buNone/>
              <a:defRPr>
                <a:latin typeface="Heebo" pitchFamily="2" charset="-79"/>
                <a:cs typeface="Heebo" pitchFamily="2" charset="-79"/>
              </a:defRPr>
            </a:lvl3pPr>
            <a:lvl4pPr marL="1371669" indent="0">
              <a:buNone/>
              <a:defRPr>
                <a:latin typeface="Heebo" pitchFamily="2" charset="-79"/>
                <a:cs typeface="Heebo" pitchFamily="2" charset="-79"/>
              </a:defRPr>
            </a:lvl4pPr>
            <a:lvl5pPr marL="1828891" indent="0">
              <a:buNone/>
              <a:defRPr>
                <a:latin typeface="Heebo" pitchFamily="2" charset="-79"/>
                <a:cs typeface="Heebo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11" name="כותרת 10">
            <a:extLst>
              <a:ext uri="{FF2B5EF4-FFF2-40B4-BE49-F238E27FC236}">
                <a16:creationId xmlns:a16="http://schemas.microsoft.com/office/drawing/2014/main" id="{F98A94BA-4DB0-CA44-D01D-6D327AE6C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74316"/>
            <a:ext cx="10693399" cy="61344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כאן להוסיף כותרת</a:t>
            </a:r>
          </a:p>
        </p:txBody>
      </p: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5FB3A9AC-CB33-636D-023F-A0D412519CFC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B826635B-57BB-A7AA-0389-CC9CAB9DFF1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9193C722-F277-38DA-8B58-51E8B1356AB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37D17D6F-2D2E-BA5A-E251-1D6A59FC472D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E5B2CD87-98BF-3D0F-800C-83F689C6E7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D241F9-1BE9-224C-F296-41531F7AF4E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BE7C8E5-D03B-A3A3-439A-7F864701181F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B9231330-C4A8-4A2E-E524-79EEBFDFE249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75C94AE1-6CC0-9F2B-15B1-587110C3FB2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832BCD33-46CD-FA26-D299-BC026AADB7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18D81074-E564-769A-F173-CF65EA2A452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343599EB-22B7-A861-7A07-222B6A3147C6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1897ACC9-3F34-0208-1196-998300EABB9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3BC052F-5590-02C1-A552-353C643841C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AC68EE95-9694-72A6-7BE0-7568B5937937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3D24993C-4DB6-9000-3874-8ACD35821CCE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A7D93521-ADA4-39B1-B738-D6B89A9A83E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38" name="תמונה 37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5638AA43-9CF4-E9A9-AD01-020B65177B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39" name="מלבן 38">
            <a:extLst>
              <a:ext uri="{FF2B5EF4-FFF2-40B4-BE49-F238E27FC236}">
                <a16:creationId xmlns:a16="http://schemas.microsoft.com/office/drawing/2014/main" id="{A6A4487D-9B11-CDB8-FDD4-AA323670DA13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40" name="קבוצה 39">
            <a:extLst>
              <a:ext uri="{FF2B5EF4-FFF2-40B4-BE49-F238E27FC236}">
                <a16:creationId xmlns:a16="http://schemas.microsoft.com/office/drawing/2014/main" id="{5CA225FB-DAAD-7D38-7C50-F3CD26396CD8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61A29828-191B-39B1-7AFD-558560F29E6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D50DD589-B959-1B09-DB43-15526649421E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716A1366-4265-51FC-A1AB-A4E82CFDED45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FDB43E41-3B33-8F9E-4055-B2CE352B2569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B0081217-6759-AF56-0318-B6E50873A803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A92D4537-A4EE-D76A-0D8A-A924A77BFAA6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7" name="אליפסה 46">
              <a:extLst>
                <a:ext uri="{FF2B5EF4-FFF2-40B4-BE49-F238E27FC236}">
                  <a16:creationId xmlns:a16="http://schemas.microsoft.com/office/drawing/2014/main" id="{19BCE165-7F58-D8F9-C7BD-26AA627880B6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08C81AAC-7C29-07C0-7C72-1B2403049B7C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9" name="אליפסה 48">
              <a:extLst>
                <a:ext uri="{FF2B5EF4-FFF2-40B4-BE49-F238E27FC236}">
                  <a16:creationId xmlns:a16="http://schemas.microsoft.com/office/drawing/2014/main" id="{33C63A27-8775-A988-2A4F-6EDAAAED5081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0" name="אליפסה 49">
              <a:extLst>
                <a:ext uri="{FF2B5EF4-FFF2-40B4-BE49-F238E27FC236}">
                  <a16:creationId xmlns:a16="http://schemas.microsoft.com/office/drawing/2014/main" id="{52162491-66FC-698F-0A1F-ED58509F06C5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CAE0F750-DE06-4C6B-550A-9F867503C158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BBB0C648-C1B4-0247-2D54-C776BC4C01C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ECDADF7C-0CF1-3825-3402-39E6FA3D77A9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9862DD0B-E4F3-BCF4-2FC5-9C99151FB3A2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E07A32E1-91F3-2671-8474-F0F7EF3F461D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EE59EDA2-91A2-E3E4-1C66-5176AF150BB7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FBE30ED7-5C37-6ADA-B107-F88033EDAA8A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3D462716-C477-0B95-9A91-D51431B45578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D5750E2C-FD58-ABC0-5A36-89A0D65DECAB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FEC40633-E59C-5E28-B311-BB0621A6A4B1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E4DAD904-E7E2-8023-5E6E-A7736FEEB475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85D8713D-36CC-AD63-C2E1-1C792CF80FF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6BFA7AE2-EB34-7566-0BA0-A4AECBC4ACC4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5F1A6F6E-41DD-ED8E-31C0-AC1260210F0B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E727DC88-B834-D524-E06C-8ADDAD6422E2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5EE04994-C2FC-0502-9439-0389BF0B40E4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DDC596D3-D927-FE3B-4120-8C8CD4919991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76AFA519-C203-C87D-0870-F956606E2D6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7CBD0C00-A101-6FFA-BD25-88F2AC097F0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1EC2431C-3782-D815-DD88-C6C87EEC0F4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BC01EBEE-98DE-2096-147B-FF5328BD3E7D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A417B360-5625-38AB-DF31-84FFD46A50F3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41D76F70-A37C-67FD-3FB8-3D06F5EFE75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67" name="תמונה 66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72FB10E0-EF38-17A6-E194-6F25D0CBAB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68" name="מלבן 67">
            <a:extLst>
              <a:ext uri="{FF2B5EF4-FFF2-40B4-BE49-F238E27FC236}">
                <a16:creationId xmlns:a16="http://schemas.microsoft.com/office/drawing/2014/main" id="{C76402DA-3A04-48C6-F82C-000D06C9C5F8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69" name="קבוצה 68">
            <a:extLst>
              <a:ext uri="{FF2B5EF4-FFF2-40B4-BE49-F238E27FC236}">
                <a16:creationId xmlns:a16="http://schemas.microsoft.com/office/drawing/2014/main" id="{93C7545D-3C76-3826-A579-8499001EF710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3EC5FB25-7F58-CEF0-BF95-C77258879CA0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1" name="אליפסה 70">
              <a:extLst>
                <a:ext uri="{FF2B5EF4-FFF2-40B4-BE49-F238E27FC236}">
                  <a16:creationId xmlns:a16="http://schemas.microsoft.com/office/drawing/2014/main" id="{B1F899CA-65E1-AAEC-9400-0EEF0746CEE6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131ABAD3-7A46-1F18-FCC8-4B1C3F9586D7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58CD2639-ED55-BF8F-4C40-7B33756C81E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9C672BED-6B69-9F15-C81E-478015671AED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7D453265-2707-050E-2DDC-831A07A53C60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921CED01-3735-1069-E36A-C6603A19BA28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A921428E-6EE1-CFBF-791F-28C4EE7F0E66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1694EF57-E96E-1BE7-A121-31C0FCAC36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423FCE4B-EB38-30EE-D553-FD84841602D3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AC65D350-1BA7-883E-2726-1BB8074725F2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CF6CAE14-3DA4-DC30-9081-74CDE3D11F46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E304922C-BD07-59D4-DD1A-754A62CFB5FB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492687A2-26E5-B445-64B6-710BD5770A3B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78F2DD6B-B927-FE2C-D91D-7B6A7BF54190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5" name="אליפסה 84">
              <a:extLst>
                <a:ext uri="{FF2B5EF4-FFF2-40B4-BE49-F238E27FC236}">
                  <a16:creationId xmlns:a16="http://schemas.microsoft.com/office/drawing/2014/main" id="{B3F118FF-36A0-9482-331B-F6029115B099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87" name="קבוצה 86">
            <a:extLst>
              <a:ext uri="{FF2B5EF4-FFF2-40B4-BE49-F238E27FC236}">
                <a16:creationId xmlns:a16="http://schemas.microsoft.com/office/drawing/2014/main" id="{4C354560-A2A7-75C0-0878-C6DDEB5C94BD}"/>
              </a:ext>
            </a:extLst>
          </p:cNvPr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88" name="מלבן 87">
              <a:extLst>
                <a:ext uri="{FF2B5EF4-FFF2-40B4-BE49-F238E27FC236}">
                  <a16:creationId xmlns:a16="http://schemas.microsoft.com/office/drawing/2014/main" id="{F5F3C5C3-9AB6-E8F3-97D6-2ED899FE1FD1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89" name="מלבן 88">
              <a:extLst>
                <a:ext uri="{FF2B5EF4-FFF2-40B4-BE49-F238E27FC236}">
                  <a16:creationId xmlns:a16="http://schemas.microsoft.com/office/drawing/2014/main" id="{EC302651-068C-5DC5-3AE5-3FC8C392493A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0" name="מלבן 89">
              <a:extLst>
                <a:ext uri="{FF2B5EF4-FFF2-40B4-BE49-F238E27FC236}">
                  <a16:creationId xmlns:a16="http://schemas.microsoft.com/office/drawing/2014/main" id="{7873AA9E-9FC1-69DA-7B70-DD45338BB0CC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0CD7BD68-7F4E-0C5C-E49F-54111C843295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46925A60-265C-2312-2673-CC7A88D87A73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  <p:pic>
        <p:nvPicPr>
          <p:cNvPr id="2" name="תמונה 1">
            <a:extLst>
              <a:ext uri="{FF2B5EF4-FFF2-40B4-BE49-F238E27FC236}">
                <a16:creationId xmlns:a16="http://schemas.microsoft.com/office/drawing/2014/main" id="{F759A3CF-C52D-AEF3-178B-EB0F85B0457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846" y="6209025"/>
            <a:ext cx="2063261" cy="47690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E168F4D1-DF5E-4088-869E-0E76D6F1B0E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99" y="6209025"/>
            <a:ext cx="1415679" cy="54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5895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16BCC01-47E5-62A3-8541-6B292C5C8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753769"/>
          </a:xfrm>
        </p:spPr>
        <p:txBody>
          <a:bodyPr/>
          <a:lstStyle>
            <a:lvl1pPr marL="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3" indent="0">
              <a:buNone/>
              <a:defRPr>
                <a:latin typeface="Heebo" pitchFamily="2" charset="-79"/>
                <a:cs typeface="Heebo" pitchFamily="2" charset="-79"/>
              </a:defRPr>
            </a:lvl2pPr>
            <a:lvl3pPr marL="914446" indent="0">
              <a:buNone/>
              <a:defRPr>
                <a:latin typeface="Heebo" pitchFamily="2" charset="-79"/>
                <a:cs typeface="Heebo" pitchFamily="2" charset="-79"/>
              </a:defRPr>
            </a:lvl3pPr>
            <a:lvl4pPr marL="1371669" indent="0">
              <a:buNone/>
              <a:defRPr>
                <a:latin typeface="Heebo" pitchFamily="2" charset="-79"/>
                <a:cs typeface="Heebo" pitchFamily="2" charset="-79"/>
              </a:defRPr>
            </a:lvl4pPr>
            <a:lvl5pPr marL="1828891" indent="0">
              <a:buNone/>
              <a:defRPr>
                <a:latin typeface="Heebo" pitchFamily="2" charset="-79"/>
                <a:cs typeface="Heebo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11" name="כותרת 10">
            <a:extLst>
              <a:ext uri="{FF2B5EF4-FFF2-40B4-BE49-F238E27FC236}">
                <a16:creationId xmlns:a16="http://schemas.microsoft.com/office/drawing/2014/main" id="{F98A94BA-4DB0-CA44-D01D-6D327AE6C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74316"/>
            <a:ext cx="10693399" cy="61344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כאן להוסיף כותרת</a:t>
            </a:r>
          </a:p>
        </p:txBody>
      </p: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5FB3A9AC-CB33-636D-023F-A0D412519CFC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B826635B-57BB-A7AA-0389-CC9CAB9DFF1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9193C722-F277-38DA-8B58-51E8B1356AB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37D17D6F-2D2E-BA5A-E251-1D6A59FC472D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E5B2CD87-98BF-3D0F-800C-83F689C6E7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D241F9-1BE9-224C-F296-41531F7AF4E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BE7C8E5-D03B-A3A3-439A-7F864701181F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B9231330-C4A8-4A2E-E524-79EEBFDFE249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75C94AE1-6CC0-9F2B-15B1-587110C3FB2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832BCD33-46CD-FA26-D299-BC026AADB7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18D81074-E564-769A-F173-CF65EA2A452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343599EB-22B7-A861-7A07-222B6A3147C6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1897ACC9-3F34-0208-1196-998300EABB9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3BC052F-5590-02C1-A552-353C643841C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AC68EE95-9694-72A6-7BE0-7568B5937937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3D24993C-4DB6-9000-3874-8ACD35821CCE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A7D93521-ADA4-39B1-B738-D6B89A9A83E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38" name="תמונה 37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5638AA43-9CF4-E9A9-AD01-020B65177B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39" name="מלבן 38">
            <a:extLst>
              <a:ext uri="{FF2B5EF4-FFF2-40B4-BE49-F238E27FC236}">
                <a16:creationId xmlns:a16="http://schemas.microsoft.com/office/drawing/2014/main" id="{A6A4487D-9B11-CDB8-FDD4-AA323670DA13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40" name="קבוצה 39">
            <a:extLst>
              <a:ext uri="{FF2B5EF4-FFF2-40B4-BE49-F238E27FC236}">
                <a16:creationId xmlns:a16="http://schemas.microsoft.com/office/drawing/2014/main" id="{5CA225FB-DAAD-7D38-7C50-F3CD26396CD8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61A29828-191B-39B1-7AFD-558560F29E6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D50DD589-B959-1B09-DB43-15526649421E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716A1366-4265-51FC-A1AB-A4E82CFDED45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FDB43E41-3B33-8F9E-4055-B2CE352B2569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B0081217-6759-AF56-0318-B6E50873A803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A92D4537-A4EE-D76A-0D8A-A924A77BFAA6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7" name="אליפסה 46">
              <a:extLst>
                <a:ext uri="{FF2B5EF4-FFF2-40B4-BE49-F238E27FC236}">
                  <a16:creationId xmlns:a16="http://schemas.microsoft.com/office/drawing/2014/main" id="{19BCE165-7F58-D8F9-C7BD-26AA627880B6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08C81AAC-7C29-07C0-7C72-1B2403049B7C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9" name="אליפסה 48">
              <a:extLst>
                <a:ext uri="{FF2B5EF4-FFF2-40B4-BE49-F238E27FC236}">
                  <a16:creationId xmlns:a16="http://schemas.microsoft.com/office/drawing/2014/main" id="{33C63A27-8775-A988-2A4F-6EDAAAED5081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0" name="אליפסה 49">
              <a:extLst>
                <a:ext uri="{FF2B5EF4-FFF2-40B4-BE49-F238E27FC236}">
                  <a16:creationId xmlns:a16="http://schemas.microsoft.com/office/drawing/2014/main" id="{52162491-66FC-698F-0A1F-ED58509F06C5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CAE0F750-DE06-4C6B-550A-9F867503C158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BBB0C648-C1B4-0247-2D54-C776BC4C01C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ECDADF7C-0CF1-3825-3402-39E6FA3D77A9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9862DD0B-E4F3-BCF4-2FC5-9C99151FB3A2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E07A32E1-91F3-2671-8474-F0F7EF3F461D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EE59EDA2-91A2-E3E4-1C66-5176AF150BB7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FBE30ED7-5C37-6ADA-B107-F88033EDAA8A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3D462716-C477-0B95-9A91-D51431B45578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D5750E2C-FD58-ABC0-5A36-89A0D65DECAB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FEC40633-E59C-5E28-B311-BB0621A6A4B1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E4DAD904-E7E2-8023-5E6E-A7736FEEB475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85D8713D-36CC-AD63-C2E1-1C792CF80FF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6BFA7AE2-EB34-7566-0BA0-A4AECBC4ACC4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5F1A6F6E-41DD-ED8E-31C0-AC1260210F0B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E727DC88-B834-D524-E06C-8ADDAD6422E2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5EE04994-C2FC-0502-9439-0389BF0B40E4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DDC596D3-D927-FE3B-4120-8C8CD4919991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76AFA519-C203-C87D-0870-F956606E2D6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7CBD0C00-A101-6FFA-BD25-88F2AC097F0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1EC2431C-3782-D815-DD88-C6C87EEC0F4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BC01EBEE-98DE-2096-147B-FF5328BD3E7D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A417B360-5625-38AB-DF31-84FFD46A50F3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41D76F70-A37C-67FD-3FB8-3D06F5EFE75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67" name="תמונה 66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72FB10E0-EF38-17A6-E194-6F25D0CBAB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68" name="מלבן 67">
            <a:extLst>
              <a:ext uri="{FF2B5EF4-FFF2-40B4-BE49-F238E27FC236}">
                <a16:creationId xmlns:a16="http://schemas.microsoft.com/office/drawing/2014/main" id="{C76402DA-3A04-48C6-F82C-000D06C9C5F8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69" name="קבוצה 68">
            <a:extLst>
              <a:ext uri="{FF2B5EF4-FFF2-40B4-BE49-F238E27FC236}">
                <a16:creationId xmlns:a16="http://schemas.microsoft.com/office/drawing/2014/main" id="{93C7545D-3C76-3826-A579-8499001EF710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3EC5FB25-7F58-CEF0-BF95-C77258879CA0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1" name="אליפסה 70">
              <a:extLst>
                <a:ext uri="{FF2B5EF4-FFF2-40B4-BE49-F238E27FC236}">
                  <a16:creationId xmlns:a16="http://schemas.microsoft.com/office/drawing/2014/main" id="{B1F899CA-65E1-AAEC-9400-0EEF0746CEE6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131ABAD3-7A46-1F18-FCC8-4B1C3F9586D7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58CD2639-ED55-BF8F-4C40-7B33756C81E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9C672BED-6B69-9F15-C81E-478015671AED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7D453265-2707-050E-2DDC-831A07A53C60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921CED01-3735-1069-E36A-C6603A19BA28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A921428E-6EE1-CFBF-791F-28C4EE7F0E66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1694EF57-E96E-1BE7-A121-31C0FCAC36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423FCE4B-EB38-30EE-D553-FD84841602D3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AC65D350-1BA7-883E-2726-1BB8074725F2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CF6CAE14-3DA4-DC30-9081-74CDE3D11F46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E304922C-BD07-59D4-DD1A-754A62CFB5FB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492687A2-26E5-B445-64B6-710BD5770A3B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78F2DD6B-B927-FE2C-D91D-7B6A7BF54190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5" name="אליפסה 84">
              <a:extLst>
                <a:ext uri="{FF2B5EF4-FFF2-40B4-BE49-F238E27FC236}">
                  <a16:creationId xmlns:a16="http://schemas.microsoft.com/office/drawing/2014/main" id="{B3F118FF-36A0-9482-331B-F6029115B099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87" name="קבוצה 86">
            <a:extLst>
              <a:ext uri="{FF2B5EF4-FFF2-40B4-BE49-F238E27FC236}">
                <a16:creationId xmlns:a16="http://schemas.microsoft.com/office/drawing/2014/main" id="{4C354560-A2A7-75C0-0878-C6DDEB5C94BD}"/>
              </a:ext>
            </a:extLst>
          </p:cNvPr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88" name="מלבן 87">
              <a:extLst>
                <a:ext uri="{FF2B5EF4-FFF2-40B4-BE49-F238E27FC236}">
                  <a16:creationId xmlns:a16="http://schemas.microsoft.com/office/drawing/2014/main" id="{F5F3C5C3-9AB6-E8F3-97D6-2ED899FE1FD1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89" name="מלבן 88">
              <a:extLst>
                <a:ext uri="{FF2B5EF4-FFF2-40B4-BE49-F238E27FC236}">
                  <a16:creationId xmlns:a16="http://schemas.microsoft.com/office/drawing/2014/main" id="{EC302651-068C-5DC5-3AE5-3FC8C392493A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0" name="מלבן 89">
              <a:extLst>
                <a:ext uri="{FF2B5EF4-FFF2-40B4-BE49-F238E27FC236}">
                  <a16:creationId xmlns:a16="http://schemas.microsoft.com/office/drawing/2014/main" id="{7873AA9E-9FC1-69DA-7B70-DD45338BB0CC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0CD7BD68-7F4E-0C5C-E49F-54111C843295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46925A60-265C-2312-2673-CC7A88D87A73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  <p:pic>
        <p:nvPicPr>
          <p:cNvPr id="2" name="תמונה 1">
            <a:extLst>
              <a:ext uri="{FF2B5EF4-FFF2-40B4-BE49-F238E27FC236}">
                <a16:creationId xmlns:a16="http://schemas.microsoft.com/office/drawing/2014/main" id="{E18F7CF9-5F93-93BB-AB95-5E3962D686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846" y="6209025"/>
            <a:ext cx="2063261" cy="47690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0CD32298-B40F-CFFE-3381-E6F6CA45E61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99" y="6209025"/>
            <a:ext cx="1415679" cy="54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3688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16BCC01-47E5-62A3-8541-6B292C5C8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4753769"/>
          </a:xfrm>
        </p:spPr>
        <p:txBody>
          <a:bodyPr/>
          <a:lstStyle>
            <a:lvl1pPr marL="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3" indent="0">
              <a:buNone/>
              <a:defRPr>
                <a:latin typeface="Heebo" pitchFamily="2" charset="-79"/>
                <a:cs typeface="Heebo" pitchFamily="2" charset="-79"/>
              </a:defRPr>
            </a:lvl2pPr>
            <a:lvl3pPr marL="914446" indent="0">
              <a:buNone/>
              <a:defRPr>
                <a:latin typeface="Heebo" pitchFamily="2" charset="-79"/>
                <a:cs typeface="Heebo" pitchFamily="2" charset="-79"/>
              </a:defRPr>
            </a:lvl3pPr>
            <a:lvl4pPr marL="1371669" indent="0">
              <a:buNone/>
              <a:defRPr>
                <a:latin typeface="Heebo" pitchFamily="2" charset="-79"/>
                <a:cs typeface="Heebo" pitchFamily="2" charset="-79"/>
              </a:defRPr>
            </a:lvl4pPr>
            <a:lvl5pPr marL="1828891" indent="0">
              <a:buNone/>
              <a:defRPr>
                <a:latin typeface="Heebo" pitchFamily="2" charset="-79"/>
                <a:cs typeface="Heebo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11" name="כותרת 10">
            <a:extLst>
              <a:ext uri="{FF2B5EF4-FFF2-40B4-BE49-F238E27FC236}">
                <a16:creationId xmlns:a16="http://schemas.microsoft.com/office/drawing/2014/main" id="{F98A94BA-4DB0-CA44-D01D-6D327AE6C9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74316"/>
            <a:ext cx="10693399" cy="61344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כאן להוסיף כותרת</a:t>
            </a:r>
          </a:p>
        </p:txBody>
      </p: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5FB3A9AC-CB33-636D-023F-A0D412519CFC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B826635B-57BB-A7AA-0389-CC9CAB9DFF1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9193C722-F277-38DA-8B58-51E8B1356AB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37D17D6F-2D2E-BA5A-E251-1D6A59FC472D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E5B2CD87-98BF-3D0F-800C-83F689C6E7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D241F9-1BE9-224C-F296-41531F7AF4E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BE7C8E5-D03B-A3A3-439A-7F864701181F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B9231330-C4A8-4A2E-E524-79EEBFDFE249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75C94AE1-6CC0-9F2B-15B1-587110C3FB2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832BCD33-46CD-FA26-D299-BC026AADB7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18D81074-E564-769A-F173-CF65EA2A452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343599EB-22B7-A861-7A07-222B6A3147C6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1897ACC9-3F34-0208-1196-998300EABB9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3BC052F-5590-02C1-A552-353C643841C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AC68EE95-9694-72A6-7BE0-7568B5937937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3D24993C-4DB6-9000-3874-8ACD35821CCE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A7D93521-ADA4-39B1-B738-D6B89A9A83E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38" name="תמונה 37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5638AA43-9CF4-E9A9-AD01-020B65177B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39" name="מלבן 38">
            <a:extLst>
              <a:ext uri="{FF2B5EF4-FFF2-40B4-BE49-F238E27FC236}">
                <a16:creationId xmlns:a16="http://schemas.microsoft.com/office/drawing/2014/main" id="{A6A4487D-9B11-CDB8-FDD4-AA323670DA13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40" name="קבוצה 39">
            <a:extLst>
              <a:ext uri="{FF2B5EF4-FFF2-40B4-BE49-F238E27FC236}">
                <a16:creationId xmlns:a16="http://schemas.microsoft.com/office/drawing/2014/main" id="{5CA225FB-DAAD-7D38-7C50-F3CD26396CD8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61A29828-191B-39B1-7AFD-558560F29E6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D50DD589-B959-1B09-DB43-15526649421E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716A1366-4265-51FC-A1AB-A4E82CFDED45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FDB43E41-3B33-8F9E-4055-B2CE352B2569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B0081217-6759-AF56-0318-B6E50873A803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A92D4537-A4EE-D76A-0D8A-A924A77BFAA6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7" name="אליפסה 46">
              <a:extLst>
                <a:ext uri="{FF2B5EF4-FFF2-40B4-BE49-F238E27FC236}">
                  <a16:creationId xmlns:a16="http://schemas.microsoft.com/office/drawing/2014/main" id="{19BCE165-7F58-D8F9-C7BD-26AA627880B6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08C81AAC-7C29-07C0-7C72-1B2403049B7C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9" name="אליפסה 48">
              <a:extLst>
                <a:ext uri="{FF2B5EF4-FFF2-40B4-BE49-F238E27FC236}">
                  <a16:creationId xmlns:a16="http://schemas.microsoft.com/office/drawing/2014/main" id="{33C63A27-8775-A988-2A4F-6EDAAAED5081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0" name="אליפסה 49">
              <a:extLst>
                <a:ext uri="{FF2B5EF4-FFF2-40B4-BE49-F238E27FC236}">
                  <a16:creationId xmlns:a16="http://schemas.microsoft.com/office/drawing/2014/main" id="{52162491-66FC-698F-0A1F-ED58509F06C5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CAE0F750-DE06-4C6B-550A-9F867503C158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BBB0C648-C1B4-0247-2D54-C776BC4C01C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ECDADF7C-0CF1-3825-3402-39E6FA3D77A9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9862DD0B-E4F3-BCF4-2FC5-9C99151FB3A2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E07A32E1-91F3-2671-8474-F0F7EF3F461D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EE59EDA2-91A2-E3E4-1C66-5176AF150BB7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4" name="קבוצה 3">
            <a:extLst>
              <a:ext uri="{FF2B5EF4-FFF2-40B4-BE49-F238E27FC236}">
                <a16:creationId xmlns:a16="http://schemas.microsoft.com/office/drawing/2014/main" id="{FBE30ED7-5C37-6ADA-B107-F88033EDAA8A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5"/>
          </a:solidFill>
        </p:grpSpPr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3D462716-C477-0B95-9A91-D51431B45578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D5750E2C-FD58-ABC0-5A36-89A0D65DECAB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FEC40633-E59C-5E28-B311-BB0621A6A4B1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E4DAD904-E7E2-8023-5E6E-A7736FEEB475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85D8713D-36CC-AD63-C2E1-1C792CF80FF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6BFA7AE2-EB34-7566-0BA0-A4AECBC4ACC4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5F1A6F6E-41DD-ED8E-31C0-AC1260210F0B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E727DC88-B834-D524-E06C-8ADDAD6422E2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5EE04994-C2FC-0502-9439-0389BF0B40E4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DDC596D3-D927-FE3B-4120-8C8CD4919991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76AFA519-C203-C87D-0870-F956606E2D6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7CBD0C00-A101-6FFA-BD25-88F2AC097F0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1EC2431C-3782-D815-DD88-C6C87EEC0F4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BC01EBEE-98DE-2096-147B-FF5328BD3E7D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A417B360-5625-38AB-DF31-84FFD46A50F3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41D76F70-A37C-67FD-3FB8-3D06F5EFE75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67" name="תמונה 66" descr="תמונה שמכילה שחור, חשיכה, לילה&#10;&#10;התיאור נוצר באופן אוטומטי">
            <a:extLst>
              <a:ext uri="{FF2B5EF4-FFF2-40B4-BE49-F238E27FC236}">
                <a16:creationId xmlns:a16="http://schemas.microsoft.com/office/drawing/2014/main" id="{72FB10E0-EF38-17A6-E194-6F25D0CBAB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2730501" cy="2119393"/>
          </a:xfrm>
          <a:prstGeom prst="rect">
            <a:avLst/>
          </a:prstGeom>
        </p:spPr>
      </p:pic>
      <p:sp>
        <p:nvSpPr>
          <p:cNvPr id="68" name="מלבן 67">
            <a:extLst>
              <a:ext uri="{FF2B5EF4-FFF2-40B4-BE49-F238E27FC236}">
                <a16:creationId xmlns:a16="http://schemas.microsoft.com/office/drawing/2014/main" id="{C76402DA-3A04-48C6-F82C-000D06C9C5F8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69" name="קבוצה 68">
            <a:extLst>
              <a:ext uri="{FF2B5EF4-FFF2-40B4-BE49-F238E27FC236}">
                <a16:creationId xmlns:a16="http://schemas.microsoft.com/office/drawing/2014/main" id="{93C7545D-3C76-3826-A579-8499001EF710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3EC5FB25-7F58-CEF0-BF95-C77258879CA0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1" name="אליפסה 70">
              <a:extLst>
                <a:ext uri="{FF2B5EF4-FFF2-40B4-BE49-F238E27FC236}">
                  <a16:creationId xmlns:a16="http://schemas.microsoft.com/office/drawing/2014/main" id="{B1F899CA-65E1-AAEC-9400-0EEF0746CEE6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131ABAD3-7A46-1F18-FCC8-4B1C3F9586D7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58CD2639-ED55-BF8F-4C40-7B33756C81E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9C672BED-6B69-9F15-C81E-478015671AED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7D453265-2707-050E-2DDC-831A07A53C60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921CED01-3735-1069-E36A-C6603A19BA28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A921428E-6EE1-CFBF-791F-28C4EE7F0E66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1694EF57-E96E-1BE7-A121-31C0FCAC36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423FCE4B-EB38-30EE-D553-FD84841602D3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AC65D350-1BA7-883E-2726-1BB8074725F2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CF6CAE14-3DA4-DC30-9081-74CDE3D11F46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E304922C-BD07-59D4-DD1A-754A62CFB5FB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492687A2-26E5-B445-64B6-710BD5770A3B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78F2DD6B-B927-FE2C-D91D-7B6A7BF54190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5" name="אליפסה 84">
              <a:extLst>
                <a:ext uri="{FF2B5EF4-FFF2-40B4-BE49-F238E27FC236}">
                  <a16:creationId xmlns:a16="http://schemas.microsoft.com/office/drawing/2014/main" id="{B3F118FF-36A0-9482-331B-F6029115B099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87" name="קבוצה 86">
            <a:extLst>
              <a:ext uri="{FF2B5EF4-FFF2-40B4-BE49-F238E27FC236}">
                <a16:creationId xmlns:a16="http://schemas.microsoft.com/office/drawing/2014/main" id="{4C354560-A2A7-75C0-0878-C6DDEB5C94BD}"/>
              </a:ext>
            </a:extLst>
          </p:cNvPr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88" name="מלבן 87">
              <a:extLst>
                <a:ext uri="{FF2B5EF4-FFF2-40B4-BE49-F238E27FC236}">
                  <a16:creationId xmlns:a16="http://schemas.microsoft.com/office/drawing/2014/main" id="{F5F3C5C3-9AB6-E8F3-97D6-2ED899FE1FD1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89" name="מלבן 88">
              <a:extLst>
                <a:ext uri="{FF2B5EF4-FFF2-40B4-BE49-F238E27FC236}">
                  <a16:creationId xmlns:a16="http://schemas.microsoft.com/office/drawing/2014/main" id="{EC302651-068C-5DC5-3AE5-3FC8C392493A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0" name="מלבן 89">
              <a:extLst>
                <a:ext uri="{FF2B5EF4-FFF2-40B4-BE49-F238E27FC236}">
                  <a16:creationId xmlns:a16="http://schemas.microsoft.com/office/drawing/2014/main" id="{7873AA9E-9FC1-69DA-7B70-DD45338BB0CC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0CD7BD68-7F4E-0C5C-E49F-54111C843295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46925A60-265C-2312-2673-CC7A88D87A73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  <p:pic>
        <p:nvPicPr>
          <p:cNvPr id="2" name="תמונה 1">
            <a:extLst>
              <a:ext uri="{FF2B5EF4-FFF2-40B4-BE49-F238E27FC236}">
                <a16:creationId xmlns:a16="http://schemas.microsoft.com/office/drawing/2014/main" id="{BA1BF46B-CD0A-37EE-376E-7BF59C90B4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846" y="6209025"/>
            <a:ext cx="2063261" cy="47690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EAF9F09F-5EBD-F610-A66C-001588EDF7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99" y="6209025"/>
            <a:ext cx="1415679" cy="54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5759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5FB3A9AC-CB33-636D-023F-A0D412519CFC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3"/>
          </a:solidFill>
        </p:grpSpPr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B826635B-57BB-A7AA-0389-CC9CAB9DFF1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9193C722-F277-38DA-8B58-51E8B1356AB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37D17D6F-2D2E-BA5A-E251-1D6A59FC472D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E5B2CD87-98BF-3D0F-800C-83F689C6E7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D241F9-1BE9-224C-F296-41531F7AF4E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BE7C8E5-D03B-A3A3-439A-7F864701181F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B9231330-C4A8-4A2E-E524-79EEBFDFE249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75C94AE1-6CC0-9F2B-15B1-587110C3FB2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832BCD33-46CD-FA26-D299-BC026AADB7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18D81074-E564-769A-F173-CF65EA2A452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343599EB-22B7-A861-7A07-222B6A3147C6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1897ACC9-3F34-0208-1196-998300EABB9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3BC052F-5590-02C1-A552-353C643841C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AC68EE95-9694-72A6-7BE0-7568B5937937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3D24993C-4DB6-9000-3874-8ACD35821CCE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A7D93521-ADA4-39B1-B738-D6B89A9A83E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pic>
        <p:nvPicPr>
          <p:cNvPr id="4" name="תמונה 3" descr="תמונה שמכילה שחור, חשיכה, צילום מסך, חלל&#10;&#10;התיאור נוצר באופן אוטומטי">
            <a:extLst>
              <a:ext uri="{FF2B5EF4-FFF2-40B4-BE49-F238E27FC236}">
                <a16:creationId xmlns:a16="http://schemas.microsoft.com/office/drawing/2014/main" id="{F2406877-7F6F-2435-DF6B-F8F3866C76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50048" y="1384300"/>
            <a:ext cx="2701186" cy="4679404"/>
          </a:xfrm>
          <a:prstGeom prst="rect">
            <a:avLst/>
          </a:prstGeom>
        </p:spPr>
      </p:pic>
      <p:sp>
        <p:nvSpPr>
          <p:cNvPr id="5" name="מציין מיקום תוכן 2">
            <a:extLst>
              <a:ext uri="{FF2B5EF4-FFF2-40B4-BE49-F238E27FC236}">
                <a16:creationId xmlns:a16="http://schemas.microsoft.com/office/drawing/2014/main" id="{E973E625-220C-1CAB-B621-8CB64148B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9567214" cy="4810373"/>
          </a:xfrm>
        </p:spPr>
        <p:txBody>
          <a:bodyPr/>
          <a:lstStyle>
            <a:lvl1pPr marL="0" indent="0">
              <a:buNone/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23" indent="0">
              <a:buNone/>
              <a:defRPr>
                <a:latin typeface="Heebo" pitchFamily="2" charset="-79"/>
                <a:cs typeface="Heebo" pitchFamily="2" charset="-79"/>
              </a:defRPr>
            </a:lvl2pPr>
            <a:lvl3pPr marL="914446" indent="0">
              <a:buNone/>
              <a:defRPr>
                <a:latin typeface="Heebo" pitchFamily="2" charset="-79"/>
                <a:cs typeface="Heebo" pitchFamily="2" charset="-79"/>
              </a:defRPr>
            </a:lvl3pPr>
            <a:lvl4pPr marL="1371669" indent="0">
              <a:buNone/>
              <a:defRPr>
                <a:latin typeface="Heebo" pitchFamily="2" charset="-79"/>
                <a:cs typeface="Heebo" pitchFamily="2" charset="-79"/>
              </a:defRPr>
            </a:lvl4pPr>
            <a:lvl5pPr marL="1828891" indent="0">
              <a:buNone/>
              <a:defRPr>
                <a:latin typeface="Heebo" pitchFamily="2" charset="-79"/>
                <a:cs typeface="Heebo" pitchFamily="2" charset="-79"/>
              </a:defRPr>
            </a:lvl5pPr>
          </a:lstStyle>
          <a:p>
            <a:pPr lvl="0"/>
            <a:r>
              <a:rPr lang="he-IL" dirty="0"/>
              <a:t>לחץ כדי לערוך סגנונות טקסט של תבנית בסיס</a:t>
            </a:r>
          </a:p>
        </p:txBody>
      </p:sp>
      <p:sp>
        <p:nvSpPr>
          <p:cNvPr id="6" name="כותרת 10">
            <a:extLst>
              <a:ext uri="{FF2B5EF4-FFF2-40B4-BE49-F238E27FC236}">
                <a16:creationId xmlns:a16="http://schemas.microsoft.com/office/drawing/2014/main" id="{59F79F1D-C96A-8D6C-A51E-D49AAD69D5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74316"/>
            <a:ext cx="10693399" cy="61344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כאן להוסיף כותרת</a:t>
            </a: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CCEC42E7-F84B-BFD1-8EEC-D6DC760B3670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9" name="קבוצה 8">
            <a:extLst>
              <a:ext uri="{FF2B5EF4-FFF2-40B4-BE49-F238E27FC236}">
                <a16:creationId xmlns:a16="http://schemas.microsoft.com/office/drawing/2014/main" id="{2621269A-40EE-9737-C523-944BE16FAA12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F37218BE-2972-F08D-08A7-DD6DC373EDAB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2B3B92B9-D7B1-73C5-BFC3-22A70EAC4382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03C69E09-DAAB-8070-6F27-B387D439B93C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E839A0F1-C330-91EE-8734-0C2327903C7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8D0A61B9-FD1F-075D-830D-696B7D34DD01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20035E84-C8FA-7FF4-2FD5-2EAD7C2FE6C8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9" name="אליפסה 38">
              <a:extLst>
                <a:ext uri="{FF2B5EF4-FFF2-40B4-BE49-F238E27FC236}">
                  <a16:creationId xmlns:a16="http://schemas.microsoft.com/office/drawing/2014/main" id="{5FA352EC-7B53-8B16-F1B7-8533DFFD19B0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0" name="אליפסה 39">
              <a:extLst>
                <a:ext uri="{FF2B5EF4-FFF2-40B4-BE49-F238E27FC236}">
                  <a16:creationId xmlns:a16="http://schemas.microsoft.com/office/drawing/2014/main" id="{9B3A757E-4E75-193F-8CBB-BCAD2C518F3F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49B8F36B-9A9F-C7D1-0DCE-89EC17808525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358B4B3A-18A0-A34A-15E3-F3B3C1E0A09A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B40AC62A-9AC0-E386-3255-CAF9FC711B35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C901C1DD-AF12-EE19-1399-8F2A626A43F2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D3806E9A-AE53-97BA-BF26-BD61900B9DC3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B949582C-5DB8-A6F5-7B05-0758D530B4EA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7" name="אליפסה 46">
              <a:extLst>
                <a:ext uri="{FF2B5EF4-FFF2-40B4-BE49-F238E27FC236}">
                  <a16:creationId xmlns:a16="http://schemas.microsoft.com/office/drawing/2014/main" id="{800E6EBD-CE7A-CF00-9F89-F95B4F832CD2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8" name="אליפסה 47">
              <a:extLst>
                <a:ext uri="{FF2B5EF4-FFF2-40B4-BE49-F238E27FC236}">
                  <a16:creationId xmlns:a16="http://schemas.microsoft.com/office/drawing/2014/main" id="{BB5C23B0-B9A3-EF81-882C-92916F33142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3" name="קבוצה 2">
            <a:extLst>
              <a:ext uri="{FF2B5EF4-FFF2-40B4-BE49-F238E27FC236}">
                <a16:creationId xmlns:a16="http://schemas.microsoft.com/office/drawing/2014/main" id="{FD7FD1F6-711B-5D4D-DB18-F1ADD82A3EBE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3"/>
          </a:solidFill>
        </p:grpSpPr>
        <p:sp>
          <p:nvSpPr>
            <p:cNvPr id="11" name="אליפסה 10">
              <a:extLst>
                <a:ext uri="{FF2B5EF4-FFF2-40B4-BE49-F238E27FC236}">
                  <a16:creationId xmlns:a16="http://schemas.microsoft.com/office/drawing/2014/main" id="{9E5495D2-044D-4B85-04E1-79FC27B0E97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8" name="אליפסה 37">
              <a:extLst>
                <a:ext uri="{FF2B5EF4-FFF2-40B4-BE49-F238E27FC236}">
                  <a16:creationId xmlns:a16="http://schemas.microsoft.com/office/drawing/2014/main" id="{76E8508A-3D8F-4B3C-2408-CEC2CFFC42C1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9" name="אליפסה 48">
              <a:extLst>
                <a:ext uri="{FF2B5EF4-FFF2-40B4-BE49-F238E27FC236}">
                  <a16:creationId xmlns:a16="http://schemas.microsoft.com/office/drawing/2014/main" id="{65653C68-DD62-BE80-241C-74D67E1EF188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0" name="אליפסה 49">
              <a:extLst>
                <a:ext uri="{FF2B5EF4-FFF2-40B4-BE49-F238E27FC236}">
                  <a16:creationId xmlns:a16="http://schemas.microsoft.com/office/drawing/2014/main" id="{5C0CCC68-D129-2C7C-8C49-F5F42B61668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E51219B0-E1B5-3CFB-DAD6-DDD63D6988B1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72D03830-7EE3-DD00-2329-2DF422122CC6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AD12BCE8-4F23-86C6-E72C-8D72D3DBB2EF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29E92BA6-35F9-BA78-0874-6AD78B3EA893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A68D0393-0A4D-14B4-72D0-F1CAC5122B3C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40328E67-1106-6561-2C97-B336549C40D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5F6D81C5-6D81-93AD-7230-3DE58E2F289E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9B8874AC-C3FD-0A40-C353-B2AFE59995F0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C649E13D-0CEB-5A47-81AE-38FB3C306C0F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B5ECC7DB-2160-EA30-8F88-D0AF8E599682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1B436748-C9D5-730F-05AD-CAC5FC307A38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2C245542-9960-75AC-AEE6-E04B37EE5DB6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sp>
        <p:nvSpPr>
          <p:cNvPr id="68" name="מלבן 67">
            <a:extLst>
              <a:ext uri="{FF2B5EF4-FFF2-40B4-BE49-F238E27FC236}">
                <a16:creationId xmlns:a16="http://schemas.microsoft.com/office/drawing/2014/main" id="{BF31358C-096A-6DD6-0AB9-EA113ADBBA9F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solidFill>
                <a:schemeClr val="tx1">
                  <a:lumMod val="75000"/>
                  <a:lumOff val="25000"/>
                </a:schemeClr>
              </a:solidFill>
              <a:cs typeface="Heebo" pitchFamily="2" charset="-79"/>
            </a:endParaRPr>
          </a:p>
        </p:txBody>
      </p:sp>
      <p:grpSp>
        <p:nvGrpSpPr>
          <p:cNvPr id="69" name="קבוצה 68">
            <a:extLst>
              <a:ext uri="{FF2B5EF4-FFF2-40B4-BE49-F238E27FC236}">
                <a16:creationId xmlns:a16="http://schemas.microsoft.com/office/drawing/2014/main" id="{91BFDCCC-7CA4-0DE8-EF22-3881DFDC6804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E8F2D9AA-C05F-F2E8-A447-EEB3D3C3A659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1" name="אליפסה 70">
              <a:extLst>
                <a:ext uri="{FF2B5EF4-FFF2-40B4-BE49-F238E27FC236}">
                  <a16:creationId xmlns:a16="http://schemas.microsoft.com/office/drawing/2014/main" id="{B9EB6901-4750-65F1-2F9C-16F31715F50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E49CB41D-5D5C-FC00-E627-077CBF742514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1368EAC5-524E-996B-E983-A9EBF8E4A4FB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E82E3DBC-0C39-BD8F-5EAC-9FA1C00F54B0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AFED2C8C-7E01-D2BD-2F6F-45B73668C675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6A746C60-1B21-3934-61AC-63F192D093BE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695BD98A-25E5-3EF4-4A4F-AD48ECFE655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AC0E09E1-79AC-D0F3-4C8F-8FB89CEA5BF2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F55A1237-F6A4-61D2-1B0E-FBF9E9CE13A0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66F51FF9-6239-F698-92E1-E15D087B7AF7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25E1DD8C-6202-1D13-62CA-0A52B4FBC28F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E164558D-FD4E-970D-0384-DA275C57CA38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B5285618-1F7B-91F1-5AF3-4484A3161C63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4D2B8B27-6ED4-91B0-9645-3CE0731EAE15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5" name="אליפסה 84">
              <a:extLst>
                <a:ext uri="{FF2B5EF4-FFF2-40B4-BE49-F238E27FC236}">
                  <a16:creationId xmlns:a16="http://schemas.microsoft.com/office/drawing/2014/main" id="{DFC81BD2-E869-04DD-A4F2-1276533CE97C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90" name="קבוצה 89">
            <a:extLst>
              <a:ext uri="{FF2B5EF4-FFF2-40B4-BE49-F238E27FC236}">
                <a16:creationId xmlns:a16="http://schemas.microsoft.com/office/drawing/2014/main" id="{E4E0E969-9122-EE4F-B73B-EA27797858F3}"/>
              </a:ext>
            </a:extLst>
          </p:cNvPr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B5BD8BE5-2BE9-B384-579C-93B9033D86F8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CD9B51E0-2387-3697-E6C7-B979BD89897B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3" name="מלבן 92">
              <a:extLst>
                <a:ext uri="{FF2B5EF4-FFF2-40B4-BE49-F238E27FC236}">
                  <a16:creationId xmlns:a16="http://schemas.microsoft.com/office/drawing/2014/main" id="{CD5AC5AC-5C6D-6AF2-A8A7-156A6ED05E22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4" name="מלבן 93">
              <a:extLst>
                <a:ext uri="{FF2B5EF4-FFF2-40B4-BE49-F238E27FC236}">
                  <a16:creationId xmlns:a16="http://schemas.microsoft.com/office/drawing/2014/main" id="{8D371E49-1818-9014-B190-245DFC188595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5" name="מלבן 94">
              <a:extLst>
                <a:ext uri="{FF2B5EF4-FFF2-40B4-BE49-F238E27FC236}">
                  <a16:creationId xmlns:a16="http://schemas.microsoft.com/office/drawing/2014/main" id="{E3EB9254-50CF-7F7A-756D-112610F82D12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  <p:pic>
        <p:nvPicPr>
          <p:cNvPr id="2" name="תמונה 1">
            <a:extLst>
              <a:ext uri="{FF2B5EF4-FFF2-40B4-BE49-F238E27FC236}">
                <a16:creationId xmlns:a16="http://schemas.microsoft.com/office/drawing/2014/main" id="{D19966EF-8B7B-9F3D-2810-2547DEFADA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846" y="6209025"/>
            <a:ext cx="2063261" cy="47690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5B96D999-88D4-A5D4-9152-785E24A3907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99" y="6209025"/>
            <a:ext cx="1415679" cy="54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9415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6">
            <a:extLst>
              <a:ext uri="{FF2B5EF4-FFF2-40B4-BE49-F238E27FC236}">
                <a16:creationId xmlns:a16="http://schemas.microsoft.com/office/drawing/2014/main" id="{795285A1-CB5E-37A4-8562-3F8279663966}"/>
              </a:ext>
            </a:extLst>
          </p:cNvPr>
          <p:cNvSpPr/>
          <p:nvPr/>
        </p:nvSpPr>
        <p:spPr>
          <a:xfrm>
            <a:off x="-31683" y="1"/>
            <a:ext cx="10668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cs typeface="Heebo" pitchFamily="2" charset="-79"/>
            </a:endParaRPr>
          </a:p>
        </p:txBody>
      </p:sp>
      <p:grpSp>
        <p:nvGrpSpPr>
          <p:cNvPr id="12" name="קבוצה 11">
            <a:extLst>
              <a:ext uri="{FF2B5EF4-FFF2-40B4-BE49-F238E27FC236}">
                <a16:creationId xmlns:a16="http://schemas.microsoft.com/office/drawing/2014/main" id="{5FB3A9AC-CB33-636D-023F-A0D412519CFC}"/>
              </a:ext>
            </a:extLst>
          </p:cNvPr>
          <p:cNvGrpSpPr/>
          <p:nvPr/>
        </p:nvGrpSpPr>
        <p:grpSpPr>
          <a:xfrm>
            <a:off x="291359" y="152491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B826635B-57BB-A7AA-0389-CC9CAB9DFF1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9193C722-F277-38DA-8B58-51E8B1356ABC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37D17D6F-2D2E-BA5A-E251-1D6A59FC472D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E5B2CD87-98BF-3D0F-800C-83F689C6E7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1FD241F9-1BE9-224C-F296-41531F7AF4E6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8BE7C8E5-D03B-A3A3-439A-7F864701181F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9" name="אליפסה 18">
              <a:extLst>
                <a:ext uri="{FF2B5EF4-FFF2-40B4-BE49-F238E27FC236}">
                  <a16:creationId xmlns:a16="http://schemas.microsoft.com/office/drawing/2014/main" id="{B9231330-C4A8-4A2E-E524-79EEBFDFE249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0" name="אליפסה 19">
              <a:extLst>
                <a:ext uri="{FF2B5EF4-FFF2-40B4-BE49-F238E27FC236}">
                  <a16:creationId xmlns:a16="http://schemas.microsoft.com/office/drawing/2014/main" id="{75C94AE1-6CC0-9F2B-15B1-587110C3FB2E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1" name="אליפסה 20">
              <a:extLst>
                <a:ext uri="{FF2B5EF4-FFF2-40B4-BE49-F238E27FC236}">
                  <a16:creationId xmlns:a16="http://schemas.microsoft.com/office/drawing/2014/main" id="{832BCD33-46CD-FA26-D299-BC026AADB7F0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2" name="אליפסה 21">
              <a:extLst>
                <a:ext uri="{FF2B5EF4-FFF2-40B4-BE49-F238E27FC236}">
                  <a16:creationId xmlns:a16="http://schemas.microsoft.com/office/drawing/2014/main" id="{18D81074-E564-769A-F173-CF65EA2A4527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3" name="אליפסה 22">
              <a:extLst>
                <a:ext uri="{FF2B5EF4-FFF2-40B4-BE49-F238E27FC236}">
                  <a16:creationId xmlns:a16="http://schemas.microsoft.com/office/drawing/2014/main" id="{343599EB-22B7-A861-7A07-222B6A3147C6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4" name="אליפסה 23">
              <a:extLst>
                <a:ext uri="{FF2B5EF4-FFF2-40B4-BE49-F238E27FC236}">
                  <a16:creationId xmlns:a16="http://schemas.microsoft.com/office/drawing/2014/main" id="{1897ACC9-3F34-0208-1196-998300EABB9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5" name="אליפסה 24">
              <a:extLst>
                <a:ext uri="{FF2B5EF4-FFF2-40B4-BE49-F238E27FC236}">
                  <a16:creationId xmlns:a16="http://schemas.microsoft.com/office/drawing/2014/main" id="{43BC052F-5590-02C1-A552-353C643841CC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6" name="אליפסה 25">
              <a:extLst>
                <a:ext uri="{FF2B5EF4-FFF2-40B4-BE49-F238E27FC236}">
                  <a16:creationId xmlns:a16="http://schemas.microsoft.com/office/drawing/2014/main" id="{AC68EE95-9694-72A6-7BE0-7568B5937937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7" name="אליפסה 26">
              <a:extLst>
                <a:ext uri="{FF2B5EF4-FFF2-40B4-BE49-F238E27FC236}">
                  <a16:creationId xmlns:a16="http://schemas.microsoft.com/office/drawing/2014/main" id="{3D24993C-4DB6-9000-3874-8ACD35821CCE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8" name="אליפסה 27">
              <a:extLst>
                <a:ext uri="{FF2B5EF4-FFF2-40B4-BE49-F238E27FC236}">
                  <a16:creationId xmlns:a16="http://schemas.microsoft.com/office/drawing/2014/main" id="{A7D93521-ADA4-39B1-B738-D6B89A9A83E4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sp>
        <p:nvSpPr>
          <p:cNvPr id="3" name="מלבן 2">
            <a:extLst>
              <a:ext uri="{FF2B5EF4-FFF2-40B4-BE49-F238E27FC236}">
                <a16:creationId xmlns:a16="http://schemas.microsoft.com/office/drawing/2014/main" id="{9F05EF9B-C980-2171-7293-31EEC3EE4118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cs typeface="Heebo" pitchFamily="2" charset="-79"/>
            </a:endParaRPr>
          </a:p>
        </p:txBody>
      </p:sp>
      <p:sp>
        <p:nvSpPr>
          <p:cNvPr id="6" name="כותרת 10">
            <a:extLst>
              <a:ext uri="{FF2B5EF4-FFF2-40B4-BE49-F238E27FC236}">
                <a16:creationId xmlns:a16="http://schemas.microsoft.com/office/drawing/2014/main" id="{092C4F89-5422-8781-9D4E-DB6B12A7FF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374316"/>
            <a:ext cx="10693399" cy="613443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he-IL" dirty="0"/>
              <a:t>כאן להוסיף כותרת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215C0C7C-D263-E709-9F9B-9AC3103E37D0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8910F9D5-055D-23F4-758A-D2F08E6E33EA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8E92DB4F-E25D-D790-7974-84B04B2EE64A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29" name="אליפסה 28">
              <a:extLst>
                <a:ext uri="{FF2B5EF4-FFF2-40B4-BE49-F238E27FC236}">
                  <a16:creationId xmlns:a16="http://schemas.microsoft.com/office/drawing/2014/main" id="{143C2937-0DFF-ACA2-F436-A0DA927BFE96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1" name="אליפסה 30">
              <a:extLst>
                <a:ext uri="{FF2B5EF4-FFF2-40B4-BE49-F238E27FC236}">
                  <a16:creationId xmlns:a16="http://schemas.microsoft.com/office/drawing/2014/main" id="{8ED8AA65-95F9-7FC0-E21E-709D432B7962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3" name="אליפסה 32">
              <a:extLst>
                <a:ext uri="{FF2B5EF4-FFF2-40B4-BE49-F238E27FC236}">
                  <a16:creationId xmlns:a16="http://schemas.microsoft.com/office/drawing/2014/main" id="{924EBD97-3548-F218-7B1F-FCEA42253E30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5" name="אליפסה 34">
              <a:extLst>
                <a:ext uri="{FF2B5EF4-FFF2-40B4-BE49-F238E27FC236}">
                  <a16:creationId xmlns:a16="http://schemas.microsoft.com/office/drawing/2014/main" id="{9870A64A-77C3-F6B5-C433-71288E48DE85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7" name="אליפסה 36">
              <a:extLst>
                <a:ext uri="{FF2B5EF4-FFF2-40B4-BE49-F238E27FC236}">
                  <a16:creationId xmlns:a16="http://schemas.microsoft.com/office/drawing/2014/main" id="{2085F42A-6152-EEA8-71D6-B705332C8D1A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8" name="אליפסה 37">
              <a:extLst>
                <a:ext uri="{FF2B5EF4-FFF2-40B4-BE49-F238E27FC236}">
                  <a16:creationId xmlns:a16="http://schemas.microsoft.com/office/drawing/2014/main" id="{1F9B581F-5E11-8B9A-86F8-0BCF80E4AE35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39" name="אליפסה 38">
              <a:extLst>
                <a:ext uri="{FF2B5EF4-FFF2-40B4-BE49-F238E27FC236}">
                  <a16:creationId xmlns:a16="http://schemas.microsoft.com/office/drawing/2014/main" id="{F0E912D0-98F6-C21E-83D6-B16C5EB146DB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0" name="אליפסה 39">
              <a:extLst>
                <a:ext uri="{FF2B5EF4-FFF2-40B4-BE49-F238E27FC236}">
                  <a16:creationId xmlns:a16="http://schemas.microsoft.com/office/drawing/2014/main" id="{2B6761F6-F791-C94B-EF1D-1474F7D8753E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1" name="אליפסה 40">
              <a:extLst>
                <a:ext uri="{FF2B5EF4-FFF2-40B4-BE49-F238E27FC236}">
                  <a16:creationId xmlns:a16="http://schemas.microsoft.com/office/drawing/2014/main" id="{F8BB052A-A2F6-63AF-01AC-62CDFC3A8C5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2" name="אליפסה 41">
              <a:extLst>
                <a:ext uri="{FF2B5EF4-FFF2-40B4-BE49-F238E27FC236}">
                  <a16:creationId xmlns:a16="http://schemas.microsoft.com/office/drawing/2014/main" id="{08B4F71E-575C-7588-D648-DB16CCE40C0E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3" name="אליפסה 42">
              <a:extLst>
                <a:ext uri="{FF2B5EF4-FFF2-40B4-BE49-F238E27FC236}">
                  <a16:creationId xmlns:a16="http://schemas.microsoft.com/office/drawing/2014/main" id="{AB1B0372-2223-944E-23C8-CF83104E3E3D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4" name="אליפסה 43">
              <a:extLst>
                <a:ext uri="{FF2B5EF4-FFF2-40B4-BE49-F238E27FC236}">
                  <a16:creationId xmlns:a16="http://schemas.microsoft.com/office/drawing/2014/main" id="{B7BCFA94-BAEA-417F-F6F8-B9303D0C4781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5" name="אליפסה 44">
              <a:extLst>
                <a:ext uri="{FF2B5EF4-FFF2-40B4-BE49-F238E27FC236}">
                  <a16:creationId xmlns:a16="http://schemas.microsoft.com/office/drawing/2014/main" id="{8C515698-3A7A-C94C-F7D3-1B486AB36EF4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6" name="אליפסה 45">
              <a:extLst>
                <a:ext uri="{FF2B5EF4-FFF2-40B4-BE49-F238E27FC236}">
                  <a16:creationId xmlns:a16="http://schemas.microsoft.com/office/drawing/2014/main" id="{5EF66405-402E-8DBF-BE66-07F32F99163F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sp>
        <p:nvSpPr>
          <p:cNvPr id="4" name="מלבן 3">
            <a:extLst>
              <a:ext uri="{FF2B5EF4-FFF2-40B4-BE49-F238E27FC236}">
                <a16:creationId xmlns:a16="http://schemas.microsoft.com/office/drawing/2014/main" id="{78C5BAB1-1E1F-8197-6D7E-D7FAF0362F4E}"/>
              </a:ext>
            </a:extLst>
          </p:cNvPr>
          <p:cNvSpPr/>
          <p:nvPr/>
        </p:nvSpPr>
        <p:spPr>
          <a:xfrm>
            <a:off x="49587" y="1"/>
            <a:ext cx="1066800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cs typeface="Heebo" pitchFamily="2" charset="-79"/>
            </a:endParaRPr>
          </a:p>
        </p:txBody>
      </p:sp>
      <p:grpSp>
        <p:nvGrpSpPr>
          <p:cNvPr id="50" name="קבוצה 49">
            <a:extLst>
              <a:ext uri="{FF2B5EF4-FFF2-40B4-BE49-F238E27FC236}">
                <a16:creationId xmlns:a16="http://schemas.microsoft.com/office/drawing/2014/main" id="{77E5C859-8D40-6508-949A-5883395E7DD4}"/>
              </a:ext>
            </a:extLst>
          </p:cNvPr>
          <p:cNvGrpSpPr/>
          <p:nvPr/>
        </p:nvGrpSpPr>
        <p:grpSpPr>
          <a:xfrm>
            <a:off x="390265" y="6317234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51" name="אליפסה 50">
              <a:extLst>
                <a:ext uri="{FF2B5EF4-FFF2-40B4-BE49-F238E27FC236}">
                  <a16:creationId xmlns:a16="http://schemas.microsoft.com/office/drawing/2014/main" id="{9914805E-F117-6805-C08B-262F4344054B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2" name="אליפסה 51">
              <a:extLst>
                <a:ext uri="{FF2B5EF4-FFF2-40B4-BE49-F238E27FC236}">
                  <a16:creationId xmlns:a16="http://schemas.microsoft.com/office/drawing/2014/main" id="{0EE99235-A842-96AF-F47F-446CE0513FF5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3" name="אליפסה 52">
              <a:extLst>
                <a:ext uri="{FF2B5EF4-FFF2-40B4-BE49-F238E27FC236}">
                  <a16:creationId xmlns:a16="http://schemas.microsoft.com/office/drawing/2014/main" id="{C12EF0E0-0823-F528-01D3-173CF793067F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4" name="אליפסה 53">
              <a:extLst>
                <a:ext uri="{FF2B5EF4-FFF2-40B4-BE49-F238E27FC236}">
                  <a16:creationId xmlns:a16="http://schemas.microsoft.com/office/drawing/2014/main" id="{9EB237C2-93D2-8BB1-7270-66DD8ACAB04D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5" name="אליפסה 54">
              <a:extLst>
                <a:ext uri="{FF2B5EF4-FFF2-40B4-BE49-F238E27FC236}">
                  <a16:creationId xmlns:a16="http://schemas.microsoft.com/office/drawing/2014/main" id="{032CC9E0-A24E-E568-0373-FFB1B6B4B7D8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6" name="אליפסה 55">
              <a:extLst>
                <a:ext uri="{FF2B5EF4-FFF2-40B4-BE49-F238E27FC236}">
                  <a16:creationId xmlns:a16="http://schemas.microsoft.com/office/drawing/2014/main" id="{6FB21A2D-650A-8102-CA9A-C7C95591ADC2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7" name="אליפסה 56">
              <a:extLst>
                <a:ext uri="{FF2B5EF4-FFF2-40B4-BE49-F238E27FC236}">
                  <a16:creationId xmlns:a16="http://schemas.microsoft.com/office/drawing/2014/main" id="{D0FFE376-2858-F24E-407C-9F352FF38646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8" name="אליפסה 57">
              <a:extLst>
                <a:ext uri="{FF2B5EF4-FFF2-40B4-BE49-F238E27FC236}">
                  <a16:creationId xmlns:a16="http://schemas.microsoft.com/office/drawing/2014/main" id="{254273C6-170A-C78D-719A-DDEF9BB3D4A0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9" name="אליפסה 58">
              <a:extLst>
                <a:ext uri="{FF2B5EF4-FFF2-40B4-BE49-F238E27FC236}">
                  <a16:creationId xmlns:a16="http://schemas.microsoft.com/office/drawing/2014/main" id="{49DE9FDF-A8EE-A184-8CE3-68ED0F70C5CE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0" name="אליפסה 59">
              <a:extLst>
                <a:ext uri="{FF2B5EF4-FFF2-40B4-BE49-F238E27FC236}">
                  <a16:creationId xmlns:a16="http://schemas.microsoft.com/office/drawing/2014/main" id="{0B37F55F-AB1B-5456-FE91-B65988FEECFC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1" name="אליפסה 60">
              <a:extLst>
                <a:ext uri="{FF2B5EF4-FFF2-40B4-BE49-F238E27FC236}">
                  <a16:creationId xmlns:a16="http://schemas.microsoft.com/office/drawing/2014/main" id="{B838A894-0A83-3A5C-EA22-7553810D1B1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2" name="אליפסה 61">
              <a:extLst>
                <a:ext uri="{FF2B5EF4-FFF2-40B4-BE49-F238E27FC236}">
                  <a16:creationId xmlns:a16="http://schemas.microsoft.com/office/drawing/2014/main" id="{428166A6-8D2E-D093-58E8-2726938AA41B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3" name="אליפסה 62">
              <a:extLst>
                <a:ext uri="{FF2B5EF4-FFF2-40B4-BE49-F238E27FC236}">
                  <a16:creationId xmlns:a16="http://schemas.microsoft.com/office/drawing/2014/main" id="{39DF1A8D-3654-4CD5-FB20-4523DBBFA0AE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4" name="אליפסה 63">
              <a:extLst>
                <a:ext uri="{FF2B5EF4-FFF2-40B4-BE49-F238E27FC236}">
                  <a16:creationId xmlns:a16="http://schemas.microsoft.com/office/drawing/2014/main" id="{3E4E7910-3214-CD03-A4BD-37851F4BF094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5" name="אליפסה 64">
              <a:extLst>
                <a:ext uri="{FF2B5EF4-FFF2-40B4-BE49-F238E27FC236}">
                  <a16:creationId xmlns:a16="http://schemas.microsoft.com/office/drawing/2014/main" id="{9B9971BF-5F51-EFAE-9235-9D63A1D3F57F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6" name="אליפסה 65">
              <a:extLst>
                <a:ext uri="{FF2B5EF4-FFF2-40B4-BE49-F238E27FC236}">
                  <a16:creationId xmlns:a16="http://schemas.microsoft.com/office/drawing/2014/main" id="{89690155-72F2-3B7D-817D-E57ED338B02B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sp>
        <p:nvSpPr>
          <p:cNvPr id="67" name="מלבן 66">
            <a:extLst>
              <a:ext uri="{FF2B5EF4-FFF2-40B4-BE49-F238E27FC236}">
                <a16:creationId xmlns:a16="http://schemas.microsoft.com/office/drawing/2014/main" id="{F5ED6F65-554B-8C7D-2672-D154624FC7AA}"/>
              </a:ext>
            </a:extLst>
          </p:cNvPr>
          <p:cNvSpPr/>
          <p:nvPr/>
        </p:nvSpPr>
        <p:spPr>
          <a:xfrm>
            <a:off x="11531600" y="374316"/>
            <a:ext cx="573314" cy="5733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1800" dirty="0">
              <a:cs typeface="Heebo" pitchFamily="2" charset="-79"/>
            </a:endParaRPr>
          </a:p>
        </p:txBody>
      </p:sp>
      <p:grpSp>
        <p:nvGrpSpPr>
          <p:cNvPr id="68" name="קבוצה 67">
            <a:extLst>
              <a:ext uri="{FF2B5EF4-FFF2-40B4-BE49-F238E27FC236}">
                <a16:creationId xmlns:a16="http://schemas.microsoft.com/office/drawing/2014/main" id="{CC424A87-9B26-3212-7D32-BF9B744EA918}"/>
              </a:ext>
            </a:extLst>
          </p:cNvPr>
          <p:cNvGrpSpPr/>
          <p:nvPr/>
        </p:nvGrpSpPr>
        <p:grpSpPr>
          <a:xfrm>
            <a:off x="11625535" y="473336"/>
            <a:ext cx="385444" cy="375273"/>
            <a:chOff x="11021786" y="2307771"/>
            <a:chExt cx="385444" cy="375273"/>
          </a:xfrm>
          <a:solidFill>
            <a:schemeClr val="bg1"/>
          </a:solidFill>
        </p:grpSpPr>
        <p:sp>
          <p:nvSpPr>
            <p:cNvPr id="69" name="אליפסה 68">
              <a:extLst>
                <a:ext uri="{FF2B5EF4-FFF2-40B4-BE49-F238E27FC236}">
                  <a16:creationId xmlns:a16="http://schemas.microsoft.com/office/drawing/2014/main" id="{67F33F9B-B69F-3F84-2655-DB33C4BFD29B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0" name="אליפסה 69">
              <a:extLst>
                <a:ext uri="{FF2B5EF4-FFF2-40B4-BE49-F238E27FC236}">
                  <a16:creationId xmlns:a16="http://schemas.microsoft.com/office/drawing/2014/main" id="{98DD39F7-F599-5C2F-3989-3E8557F04F4B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1" name="אליפסה 70">
              <a:extLst>
                <a:ext uri="{FF2B5EF4-FFF2-40B4-BE49-F238E27FC236}">
                  <a16:creationId xmlns:a16="http://schemas.microsoft.com/office/drawing/2014/main" id="{232EF720-3991-419F-2C0C-B36862EBDAB5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2" name="אליפסה 71">
              <a:extLst>
                <a:ext uri="{FF2B5EF4-FFF2-40B4-BE49-F238E27FC236}">
                  <a16:creationId xmlns:a16="http://schemas.microsoft.com/office/drawing/2014/main" id="{8F9F3CFC-E4D4-41A7-08CA-FCF87816B617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3" name="אליפסה 72">
              <a:extLst>
                <a:ext uri="{FF2B5EF4-FFF2-40B4-BE49-F238E27FC236}">
                  <a16:creationId xmlns:a16="http://schemas.microsoft.com/office/drawing/2014/main" id="{FC552F8D-859B-C952-52BF-86C0C3BC3010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4" name="אליפסה 73">
              <a:extLst>
                <a:ext uri="{FF2B5EF4-FFF2-40B4-BE49-F238E27FC236}">
                  <a16:creationId xmlns:a16="http://schemas.microsoft.com/office/drawing/2014/main" id="{8714C065-978B-8C4A-40D0-D6C694FC2E72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5" name="אליפסה 74">
              <a:extLst>
                <a:ext uri="{FF2B5EF4-FFF2-40B4-BE49-F238E27FC236}">
                  <a16:creationId xmlns:a16="http://schemas.microsoft.com/office/drawing/2014/main" id="{1601DEB5-8578-A25C-C106-28C6E170D94D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6" name="אליפסה 75">
              <a:extLst>
                <a:ext uri="{FF2B5EF4-FFF2-40B4-BE49-F238E27FC236}">
                  <a16:creationId xmlns:a16="http://schemas.microsoft.com/office/drawing/2014/main" id="{A6E4FF16-6D17-EB12-6806-59C684BAE844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7" name="אליפסה 76">
              <a:extLst>
                <a:ext uri="{FF2B5EF4-FFF2-40B4-BE49-F238E27FC236}">
                  <a16:creationId xmlns:a16="http://schemas.microsoft.com/office/drawing/2014/main" id="{06B1046F-33F9-A124-1FF1-4290060BE13A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8" name="אליפסה 77">
              <a:extLst>
                <a:ext uri="{FF2B5EF4-FFF2-40B4-BE49-F238E27FC236}">
                  <a16:creationId xmlns:a16="http://schemas.microsoft.com/office/drawing/2014/main" id="{8F39097E-9D26-01F7-7370-47FBFE8281B9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9" name="אליפסה 78">
              <a:extLst>
                <a:ext uri="{FF2B5EF4-FFF2-40B4-BE49-F238E27FC236}">
                  <a16:creationId xmlns:a16="http://schemas.microsoft.com/office/drawing/2014/main" id="{20319EAC-F595-73F8-17E0-3AE1292E440D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0" name="אליפסה 79">
              <a:extLst>
                <a:ext uri="{FF2B5EF4-FFF2-40B4-BE49-F238E27FC236}">
                  <a16:creationId xmlns:a16="http://schemas.microsoft.com/office/drawing/2014/main" id="{60C12F1D-EAC1-8454-3DAD-0B8693389584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1" name="אליפסה 80">
              <a:extLst>
                <a:ext uri="{FF2B5EF4-FFF2-40B4-BE49-F238E27FC236}">
                  <a16:creationId xmlns:a16="http://schemas.microsoft.com/office/drawing/2014/main" id="{6380F30B-4E0E-F903-3FE4-E7B6A55A37BA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2" name="אליפסה 81">
              <a:extLst>
                <a:ext uri="{FF2B5EF4-FFF2-40B4-BE49-F238E27FC236}">
                  <a16:creationId xmlns:a16="http://schemas.microsoft.com/office/drawing/2014/main" id="{883E0BFA-74DD-8D02-479D-A4DA9C6D22DF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3" name="אליפסה 82">
              <a:extLst>
                <a:ext uri="{FF2B5EF4-FFF2-40B4-BE49-F238E27FC236}">
                  <a16:creationId xmlns:a16="http://schemas.microsoft.com/office/drawing/2014/main" id="{F130C61C-3538-BE5D-D8CF-904DC6324F03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4" name="אליפסה 83">
              <a:extLst>
                <a:ext uri="{FF2B5EF4-FFF2-40B4-BE49-F238E27FC236}">
                  <a16:creationId xmlns:a16="http://schemas.microsoft.com/office/drawing/2014/main" id="{7B5C9D69-5F6F-0D72-30CD-D73AA782C455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89" name="קבוצה 88">
            <a:extLst>
              <a:ext uri="{FF2B5EF4-FFF2-40B4-BE49-F238E27FC236}">
                <a16:creationId xmlns:a16="http://schemas.microsoft.com/office/drawing/2014/main" id="{068D2987-41AE-07F6-9C1C-7682A676AF12}"/>
              </a:ext>
            </a:extLst>
          </p:cNvPr>
          <p:cNvGrpSpPr/>
          <p:nvPr/>
        </p:nvGrpSpPr>
        <p:grpSpPr>
          <a:xfrm rot="5400000">
            <a:off x="-3383104" y="3340226"/>
            <a:ext cx="6867525" cy="168027"/>
            <a:chOff x="-1" y="-3"/>
            <a:chExt cx="3965612" cy="140680"/>
          </a:xfrm>
        </p:grpSpPr>
        <p:sp>
          <p:nvSpPr>
            <p:cNvPr id="90" name="מלבן 89">
              <a:extLst>
                <a:ext uri="{FF2B5EF4-FFF2-40B4-BE49-F238E27FC236}">
                  <a16:creationId xmlns:a16="http://schemas.microsoft.com/office/drawing/2014/main" id="{97137F15-E689-85ED-0378-85C8178EA6B0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1" name="מלבן 90">
              <a:extLst>
                <a:ext uri="{FF2B5EF4-FFF2-40B4-BE49-F238E27FC236}">
                  <a16:creationId xmlns:a16="http://schemas.microsoft.com/office/drawing/2014/main" id="{578E426C-7461-6A3F-3BD7-D7E20B3D5F95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2" name="מלבן 91">
              <a:extLst>
                <a:ext uri="{FF2B5EF4-FFF2-40B4-BE49-F238E27FC236}">
                  <a16:creationId xmlns:a16="http://schemas.microsoft.com/office/drawing/2014/main" id="{3009CD86-9E74-84E4-7581-C3DDA0AAFBD7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3" name="מלבן 92">
              <a:extLst>
                <a:ext uri="{FF2B5EF4-FFF2-40B4-BE49-F238E27FC236}">
                  <a16:creationId xmlns:a16="http://schemas.microsoft.com/office/drawing/2014/main" id="{9C862DE4-31D4-6752-2783-65E45C7B6052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94" name="מלבן 93">
              <a:extLst>
                <a:ext uri="{FF2B5EF4-FFF2-40B4-BE49-F238E27FC236}">
                  <a16:creationId xmlns:a16="http://schemas.microsoft.com/office/drawing/2014/main" id="{1F84C263-1B60-6505-1024-38D81A3648C5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142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קבוצה 1">
            <a:extLst>
              <a:ext uri="{FF2B5EF4-FFF2-40B4-BE49-F238E27FC236}">
                <a16:creationId xmlns:a16="http://schemas.microsoft.com/office/drawing/2014/main" id="{897D7B6E-8CD7-F553-5F03-017A7D4D8130}"/>
              </a:ext>
            </a:extLst>
          </p:cNvPr>
          <p:cNvGrpSpPr/>
          <p:nvPr/>
        </p:nvGrpSpPr>
        <p:grpSpPr>
          <a:xfrm>
            <a:off x="169416" y="6310657"/>
            <a:ext cx="385444" cy="375273"/>
            <a:chOff x="11021786" y="2307771"/>
            <a:chExt cx="385444" cy="375273"/>
          </a:xfrm>
          <a:solidFill>
            <a:schemeClr val="accent2"/>
          </a:solidFill>
        </p:grpSpPr>
        <p:sp>
          <p:nvSpPr>
            <p:cNvPr id="3" name="אליפסה 2">
              <a:extLst>
                <a:ext uri="{FF2B5EF4-FFF2-40B4-BE49-F238E27FC236}">
                  <a16:creationId xmlns:a16="http://schemas.microsoft.com/office/drawing/2014/main" id="{DDB6EF9B-56E6-3BD5-EB6A-904836255F37}"/>
                </a:ext>
              </a:extLst>
            </p:cNvPr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4" name="אליפסה 3">
              <a:extLst>
                <a:ext uri="{FF2B5EF4-FFF2-40B4-BE49-F238E27FC236}">
                  <a16:creationId xmlns:a16="http://schemas.microsoft.com/office/drawing/2014/main" id="{AF7804C0-9712-4C97-311A-D3DEDB0AD5ED}"/>
                </a:ext>
              </a:extLst>
            </p:cNvPr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5" name="אליפסה 4">
              <a:extLst>
                <a:ext uri="{FF2B5EF4-FFF2-40B4-BE49-F238E27FC236}">
                  <a16:creationId xmlns:a16="http://schemas.microsoft.com/office/drawing/2014/main" id="{464B195A-B89C-F652-52CF-E5700CCFB7BE}"/>
                </a:ext>
              </a:extLst>
            </p:cNvPr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6" name="אליפסה 5">
              <a:extLst>
                <a:ext uri="{FF2B5EF4-FFF2-40B4-BE49-F238E27FC236}">
                  <a16:creationId xmlns:a16="http://schemas.microsoft.com/office/drawing/2014/main" id="{E80C7477-CC2C-7E24-EC2A-94B3A7246CE8}"/>
                </a:ext>
              </a:extLst>
            </p:cNvPr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7" name="אליפסה 6">
              <a:extLst>
                <a:ext uri="{FF2B5EF4-FFF2-40B4-BE49-F238E27FC236}">
                  <a16:creationId xmlns:a16="http://schemas.microsoft.com/office/drawing/2014/main" id="{CFD30699-CC6A-CCFC-CD2E-5A83397ADFED}"/>
                </a:ext>
              </a:extLst>
            </p:cNvPr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8" name="אליפסה 7">
              <a:extLst>
                <a:ext uri="{FF2B5EF4-FFF2-40B4-BE49-F238E27FC236}">
                  <a16:creationId xmlns:a16="http://schemas.microsoft.com/office/drawing/2014/main" id="{DCEFC658-A48E-74BE-6BD1-6718F27642E5}"/>
                </a:ext>
              </a:extLst>
            </p:cNvPr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9" name="אליפסה 8">
              <a:extLst>
                <a:ext uri="{FF2B5EF4-FFF2-40B4-BE49-F238E27FC236}">
                  <a16:creationId xmlns:a16="http://schemas.microsoft.com/office/drawing/2014/main" id="{7EFB0133-D4C8-AAB6-F794-E2D819ADEB7F}"/>
                </a:ext>
              </a:extLst>
            </p:cNvPr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0" name="אליפסה 9">
              <a:extLst>
                <a:ext uri="{FF2B5EF4-FFF2-40B4-BE49-F238E27FC236}">
                  <a16:creationId xmlns:a16="http://schemas.microsoft.com/office/drawing/2014/main" id="{03F035CC-F1CE-5C90-F8F1-72875D286252}"/>
                </a:ext>
              </a:extLst>
            </p:cNvPr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1" name="אליפסה 10">
              <a:extLst>
                <a:ext uri="{FF2B5EF4-FFF2-40B4-BE49-F238E27FC236}">
                  <a16:creationId xmlns:a16="http://schemas.microsoft.com/office/drawing/2014/main" id="{16940329-8D97-C2F8-739B-638A198362EA}"/>
                </a:ext>
              </a:extLst>
            </p:cNvPr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2" name="אליפסה 11">
              <a:extLst>
                <a:ext uri="{FF2B5EF4-FFF2-40B4-BE49-F238E27FC236}">
                  <a16:creationId xmlns:a16="http://schemas.microsoft.com/office/drawing/2014/main" id="{A6992B97-A8EB-ED29-81C4-19E3B5FAE4B1}"/>
                </a:ext>
              </a:extLst>
            </p:cNvPr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3" name="אליפסה 12">
              <a:extLst>
                <a:ext uri="{FF2B5EF4-FFF2-40B4-BE49-F238E27FC236}">
                  <a16:creationId xmlns:a16="http://schemas.microsoft.com/office/drawing/2014/main" id="{C9D13ED2-54C2-E295-9956-4CE22F2E268A}"/>
                </a:ext>
              </a:extLst>
            </p:cNvPr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4" name="אליפסה 13">
              <a:extLst>
                <a:ext uri="{FF2B5EF4-FFF2-40B4-BE49-F238E27FC236}">
                  <a16:creationId xmlns:a16="http://schemas.microsoft.com/office/drawing/2014/main" id="{DD23AD1C-F2D1-08B9-24CD-35D1028B9002}"/>
                </a:ext>
              </a:extLst>
            </p:cNvPr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5" name="אליפסה 14">
              <a:extLst>
                <a:ext uri="{FF2B5EF4-FFF2-40B4-BE49-F238E27FC236}">
                  <a16:creationId xmlns:a16="http://schemas.microsoft.com/office/drawing/2014/main" id="{283DDB7F-3BC2-E568-5EDD-C0E9A42CA70B}"/>
                </a:ext>
              </a:extLst>
            </p:cNvPr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6" name="אליפסה 15">
              <a:extLst>
                <a:ext uri="{FF2B5EF4-FFF2-40B4-BE49-F238E27FC236}">
                  <a16:creationId xmlns:a16="http://schemas.microsoft.com/office/drawing/2014/main" id="{3D549F7F-DE55-1490-6390-D430F760F464}"/>
                </a:ext>
              </a:extLst>
            </p:cNvPr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7" name="אליפסה 16">
              <a:extLst>
                <a:ext uri="{FF2B5EF4-FFF2-40B4-BE49-F238E27FC236}">
                  <a16:creationId xmlns:a16="http://schemas.microsoft.com/office/drawing/2014/main" id="{5714FDCF-4B47-4710-873E-31F848D618B0}"/>
                </a:ext>
              </a:extLst>
            </p:cNvPr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  <p:sp>
          <p:nvSpPr>
            <p:cNvPr id="18" name="אליפסה 17">
              <a:extLst>
                <a:ext uri="{FF2B5EF4-FFF2-40B4-BE49-F238E27FC236}">
                  <a16:creationId xmlns:a16="http://schemas.microsoft.com/office/drawing/2014/main" id="{19EA43F5-510B-4F42-3F7A-D1FDCEC186BC}"/>
                </a:ext>
              </a:extLst>
            </p:cNvPr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 sz="1800" dirty="0">
                <a:cs typeface="Heebo" pitchFamily="2" charset="-79"/>
              </a:endParaRPr>
            </a:p>
          </p:txBody>
        </p:sp>
      </p:grpSp>
      <p:grpSp>
        <p:nvGrpSpPr>
          <p:cNvPr id="23" name="קבוצה 22">
            <a:extLst>
              <a:ext uri="{FF2B5EF4-FFF2-40B4-BE49-F238E27FC236}">
                <a16:creationId xmlns:a16="http://schemas.microsoft.com/office/drawing/2014/main" id="{001085B7-F621-DABD-E0B8-BE35B4475683}"/>
              </a:ext>
            </a:extLst>
          </p:cNvPr>
          <p:cNvGrpSpPr/>
          <p:nvPr/>
        </p:nvGrpSpPr>
        <p:grpSpPr>
          <a:xfrm rot="10800000">
            <a:off x="-1" y="-2130"/>
            <a:ext cx="12192001" cy="158166"/>
            <a:chOff x="-1" y="-3"/>
            <a:chExt cx="3965612" cy="140680"/>
          </a:xfrm>
        </p:grpSpPr>
        <p:sp>
          <p:nvSpPr>
            <p:cNvPr id="24" name="מלבן 23">
              <a:extLst>
                <a:ext uri="{FF2B5EF4-FFF2-40B4-BE49-F238E27FC236}">
                  <a16:creationId xmlns:a16="http://schemas.microsoft.com/office/drawing/2014/main" id="{F2A1E400-9E38-C139-FE01-636B9244CC3D}"/>
                </a:ext>
              </a:extLst>
            </p:cNvPr>
            <p:cNvSpPr/>
            <p:nvPr/>
          </p:nvSpPr>
          <p:spPr>
            <a:xfrm>
              <a:off x="1586175" y="0"/>
              <a:ext cx="793261" cy="140677"/>
            </a:xfrm>
            <a:prstGeom prst="rect">
              <a:avLst/>
            </a:prstGeom>
            <a:solidFill>
              <a:srgbClr val="9481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25" name="מלבן 24">
              <a:extLst>
                <a:ext uri="{FF2B5EF4-FFF2-40B4-BE49-F238E27FC236}">
                  <a16:creationId xmlns:a16="http://schemas.microsoft.com/office/drawing/2014/main" id="{6FEEF1FF-9524-FF73-B1F2-8195F140F31B}"/>
                </a:ext>
              </a:extLst>
            </p:cNvPr>
            <p:cNvSpPr/>
            <p:nvPr/>
          </p:nvSpPr>
          <p:spPr>
            <a:xfrm>
              <a:off x="-1" y="0"/>
              <a:ext cx="793261" cy="140677"/>
            </a:xfrm>
            <a:prstGeom prst="rect">
              <a:avLst/>
            </a:prstGeom>
            <a:solidFill>
              <a:srgbClr val="359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26" name="מלבן 25">
              <a:extLst>
                <a:ext uri="{FF2B5EF4-FFF2-40B4-BE49-F238E27FC236}">
                  <a16:creationId xmlns:a16="http://schemas.microsoft.com/office/drawing/2014/main" id="{5F0D3FA2-F9A5-D367-F195-6B26C2CEDFBD}"/>
                </a:ext>
              </a:extLst>
            </p:cNvPr>
            <p:cNvSpPr/>
            <p:nvPr/>
          </p:nvSpPr>
          <p:spPr>
            <a:xfrm>
              <a:off x="2379089" y="0"/>
              <a:ext cx="793261" cy="140677"/>
            </a:xfrm>
            <a:prstGeom prst="rect">
              <a:avLst/>
            </a:prstGeom>
            <a:solidFill>
              <a:srgbClr val="EB5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27" name="מלבן 26">
              <a:extLst>
                <a:ext uri="{FF2B5EF4-FFF2-40B4-BE49-F238E27FC236}">
                  <a16:creationId xmlns:a16="http://schemas.microsoft.com/office/drawing/2014/main" id="{19311C25-59F9-4DE7-B635-7BF761A3C936}"/>
                </a:ext>
              </a:extLst>
            </p:cNvPr>
            <p:cNvSpPr/>
            <p:nvPr/>
          </p:nvSpPr>
          <p:spPr>
            <a:xfrm>
              <a:off x="3172350" y="0"/>
              <a:ext cx="793261" cy="140677"/>
            </a:xfrm>
            <a:prstGeom prst="rect">
              <a:avLst/>
            </a:prstGeom>
            <a:solidFill>
              <a:srgbClr val="EEAC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  <p:sp>
          <p:nvSpPr>
            <p:cNvPr id="28" name="מלבן 27">
              <a:extLst>
                <a:ext uri="{FF2B5EF4-FFF2-40B4-BE49-F238E27FC236}">
                  <a16:creationId xmlns:a16="http://schemas.microsoft.com/office/drawing/2014/main" id="{D9059DCD-1E5B-1A63-D414-87EB8E08C8C7}"/>
                </a:ext>
              </a:extLst>
            </p:cNvPr>
            <p:cNvSpPr/>
            <p:nvPr/>
          </p:nvSpPr>
          <p:spPr>
            <a:xfrm>
              <a:off x="793086" y="-3"/>
              <a:ext cx="793261" cy="140677"/>
            </a:xfrm>
            <a:prstGeom prst="rect">
              <a:avLst/>
            </a:prstGeom>
            <a:solidFill>
              <a:srgbClr val="3088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marL="0" marR="0" lvl="0" indent="0" algn="r" defTabSz="914446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Heebo" pitchFamily="2" charset="-79"/>
              </a:endParaRPr>
            </a:p>
          </p:txBody>
        </p:sp>
      </p:grpSp>
      <p:pic>
        <p:nvPicPr>
          <p:cNvPr id="29" name="תמונה 28">
            <a:extLst>
              <a:ext uri="{FF2B5EF4-FFF2-40B4-BE49-F238E27FC236}">
                <a16:creationId xmlns:a16="http://schemas.microsoft.com/office/drawing/2014/main" id="{CC56536F-FE81-6E65-5465-D6CD523B24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66846" y="6209025"/>
            <a:ext cx="2063261" cy="476905"/>
          </a:xfrm>
          <a:prstGeom prst="rect">
            <a:avLst/>
          </a:prstGeom>
        </p:spPr>
      </p:pic>
      <p:pic>
        <p:nvPicPr>
          <p:cNvPr id="30" name="תמונה 29">
            <a:extLst>
              <a:ext uri="{FF2B5EF4-FFF2-40B4-BE49-F238E27FC236}">
                <a16:creationId xmlns:a16="http://schemas.microsoft.com/office/drawing/2014/main" id="{620FCCB0-5721-6C4C-4609-92729407B5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399" y="6209025"/>
            <a:ext cx="1415679" cy="54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7622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פריסה מותאמת אישי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3023A79-9810-4690-B509-B2B681061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3BCD6A4A-95F4-4E24-8C39-A3043F7BA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1A08A-2A38-45D3-B052-F65FF835A12C}" type="datetimeFigureOut">
              <a:rPr lang="he-IL" smtClean="0"/>
              <a:pPr/>
              <a:t>ו'/חשון/תשפ"ו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EC6E65E-84E1-4DE9-9B63-504BE0BC5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BE8278E3-2268-4A8E-AF5B-F3F9C2EDD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A9DB4-A93B-41F1-8132-9CBB3B6B6D17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717850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EC227C-1A6D-4A99-8951-2B755EE191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4807F64-9E96-4C86-A0AB-7DFFC6717E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28BEB18-8621-4EE0-850A-BDDF8E0D0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511A2FA-1ECD-4A27-9A4C-A3BDA1081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9833248-AD35-4D70-B00B-C72997A9C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27895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9F6EB7D-BD1E-4E56-930D-A2EBCD9E0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660ABF4-B894-47F9-B85D-38E517347E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932C46B-00DB-48E8-B3EF-A451B92C7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DA72E4-CD0D-41FA-A7E5-8BAE1A514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C0E716E-A681-4F87-87D3-2CDB63303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536981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128652D-66B4-4293-9A60-5AF0ADE03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1FA38F0-F811-4F6D-88AC-C618D17F3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C91D7FF-4A98-40D1-A56B-40918EA0D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74EEC21-94D1-4A6B-9575-54D992243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EB866E8-E626-4C82-A989-6EED02786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81944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573597-D485-4BEB-8521-9CC8FE66D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40DB472-7E82-476F-B1C5-A70179F8FD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4E7D0E63-2C06-456E-81E5-29A0D994D7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BBB2E00-F4E5-4484-BDA7-9B74E9BF1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098A3CF-0AE9-453A-896F-8CD819D5F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C15BFF6-C79A-4DE8-A34F-B3912756A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09353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7C6A2CD-F5BF-498D-9AF1-60D46AA94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D003F64-6D29-477E-944E-36EA06C09A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77DF9BD-9E86-4DD3-8FF6-C7996BD05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E24AA0EF-6573-4816-85B4-62367AEC34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787BF282-062C-41DE-8977-42151466DD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09F1B03A-6360-4333-894E-A0F30649F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DA7490BE-88E7-42FA-BE67-4A5C424A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D037AFEC-B989-4933-88DD-EE21A45A7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440085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6250099-6480-4404-B6D3-9E94FBA61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E0671B2E-7DA4-4486-8F28-F14F9B759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38AF8EAA-6CD2-456F-80A5-DC1CDAE3D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36B6447C-DB16-416A-8676-B608C2313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55608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052975C9-849C-43E7-8775-0B1D84E0C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714FDF0-2C1C-4074-AFD4-773AB9326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0AD47F7-2F9C-4E7A-815C-78253268B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481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AEA9D20-E247-424F-AF79-F956273CB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35420DE-B1EC-4BD3-AC96-7913CF8F3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F2A9737-9C13-4CA3-AEFB-F33B147DAC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52ABFF8-5AFE-42B5-8C3E-8A25CF0EC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E2EC4A6-E511-4AF1-87E7-192561520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3082D0D-D917-4915-8F50-1FEEC9FED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33218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5F0FF3F-3608-4D0D-9C5E-9D27B764A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197B8817-78A8-4D13-9418-7CA42A35522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BCF4C5D-0F97-4921-AD83-8B0545A2C6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1648106-5455-4E03-8CD7-E25C7836D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5FA079D-2FE0-42F8-A25F-5E42B7EB3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10CA9F5-7D9A-4007-9111-41A58567B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33334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D3C698E-9CC5-41AC-B8A9-449C613B9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E0265179-7BEB-4F6B-87A6-37AF75A57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FFFB108-540B-4E81-840E-443BC1CAA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F05276B-C689-4761-A46E-7315851AA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372A09E-A07D-4D86-9778-BC5989C21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056546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198D46C9-2CC7-4103-9E08-0B94C9C3F1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9E6DA7E4-72CD-4D2E-8484-603BE4452C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A9D5734-4C60-47D2-AF0D-8DB555F75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DCB32-69DA-42C6-94DE-8693BE075FEB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28CBED6-0523-4F81-A9A7-3D67DAE2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1108D9F-1A64-4C3A-ADDB-63CE4F866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E5BAAE-71FE-4007-A9B8-5B191A9F1E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111716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5A409B-6CF5-40C6-BFA7-E2C36D13F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F6F3E4F-A838-450C-A4F6-A4169C8A06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EED43D4-8CE6-4A08-949F-A59AE83FC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B77B90B-4266-4407-9B88-FA0DFB10E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7E190C0-DF4B-4D47-987E-A2C9C56C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582795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7A41F62-F68E-4E63-A0B9-F35209536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9D4641A-E6FB-4A33-B93F-2564D74F7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70A4552-523A-4FD0-B2C1-33D312F84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3086F67-1236-463B-A21E-DAF061B80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2DE4F5F-1946-48D4-8511-5CB043B17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000345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E288DF3-BB2F-4F76-B46B-4DA685495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B2BFC70-30CB-4782-AE75-406826FF7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6B5A5E2-7257-48CC-8989-8A975B5776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2B0B8E1-0005-4A3A-A09B-2222D3F51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D872D3F-BFBD-4D06-A3A9-D11E10FA4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02838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BF600AF-47DC-4B49-9213-C26DBC1DC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4B7D630-041F-4729-B503-6FD8C2C500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A15CCD0-2B4D-4018-90E7-34A93339DC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46B62E8-5D58-4A40-B3C1-2AC77F8DB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2D2959C-6B00-4748-BD1D-553754EA1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5F123DA-7AE6-4F3E-A431-AFCD35217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871089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05F461E-0F9A-4847-AEFF-F6B9C7A40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1E8ABC8-65E4-491C-855B-C08A63B27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24AA296-509F-4913-83D3-C0FFF6BEC7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028B5B54-C717-44C2-92F7-6DA60BD8FE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40E1E7BC-66A9-4743-9A2A-905C798D1E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2A792C83-EDDE-4520-9AF7-D0C27D2B5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0C40507A-BA9D-4C89-BF95-A6690EB10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2F8AC15D-1A47-4EE8-82A3-60FF26B2B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295581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D3CAAF7-F689-41A9-B0DA-E86D08962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F7D8CA96-5386-40B0-A62B-D7602AED0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CD929818-0964-4258-A453-208511548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AECB55DB-3DAC-4A53-87E1-3FD701138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00383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04867DC2-53E3-4747-B9F9-69615CC06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8B2A5460-0B5E-4431-9474-5A0AA7C9AF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89F0624-C51C-4F72-83FB-B35BF8839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974098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17757DA-8D7B-463E-9C91-C9DC83710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F838A97-A258-4726-8C1E-AB5A9F009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FEE37083-7B84-4E3D-BB12-75D6E460E4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F191208-2FCD-46CE-9BED-3EAEE548A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E1785C4-78DC-4553-8022-CF6CC8612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1968525-2329-4A4E-97D9-A1973E115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603378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E9030B3-77CE-49BD-9579-A1FA4DCFA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83552B01-3DDA-42E3-9BC4-5DD258FA83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C443A68-E9E0-4EF9-ADC3-D78E169B82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639CAF4-B0F1-4A1C-8253-BEF6E86C3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73050AB4-4548-4E1A-A062-B4C365638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2223203-5A4A-458E-8905-7D05BBD98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010819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EB3BE34-6FA1-4605-A632-68CEDD65B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0B2BAABF-44BD-48E1-B64F-F3FFB1EFA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66C3936-39C6-458E-AF1D-58DD69F1C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0D6E113-9099-4AED-BE5A-3D95B7EC7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8CA42E9-E710-446F-8212-9C0AAB804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291965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DC2FACDA-7537-4DF7-A029-30B909DC36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BEEE941-7611-4DDF-B858-CC3074DCDA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9A627D1-7B34-414F-90E0-223BD5BE8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C0FAA-5D7B-4517-AF8B-0C36B9E2574F}" type="datetimeFigureOut">
              <a:rPr lang="he-IL" smtClean="0"/>
              <a:t>ו'/חשון/תשפ"ו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7F06399C-8153-4E75-A77F-4A0AD8580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4A6D8DA-BB88-4581-A655-D7AC79F26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920AD-25A2-45B9-B9BD-D34B71261BE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20462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9444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4054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19913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5970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95595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14331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3476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6217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69292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06768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213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7D5C5EB1-9BEA-BA28-4B13-F9BB7C904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  <a:endParaRPr lang="en-IL" dirty="0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9D7DD5E-31EE-4032-7C10-622596A2F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  <a:endParaRPr lang="en-IL" dirty="0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39A8C31-0846-955A-E6FE-8066635FAC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Heebo" pitchFamily="2" charset="-79"/>
              </a:defRPr>
            </a:lvl1pPr>
          </a:lstStyle>
          <a:p>
            <a:fld id="{51D2DBF0-0EB2-48AC-B627-207F47F93812}" type="datetimeFigureOut">
              <a:rPr lang="en-IL" smtClean="0"/>
              <a:pPr/>
              <a:t>28/10/2025</a:t>
            </a:fld>
            <a:endParaRPr lang="en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7EB18C6-C7A2-F327-1969-9E8AE6E08C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Heebo" pitchFamily="2" charset="-79"/>
              </a:defRPr>
            </a:lvl1pPr>
          </a:lstStyle>
          <a:p>
            <a:endParaRPr lang="en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DECBF72-DFA1-C5CF-B6FD-90DA3BE63A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Heebo" pitchFamily="2" charset="-79"/>
              </a:defRPr>
            </a:lvl1pPr>
          </a:lstStyle>
          <a:p>
            <a:fld id="{8EB3B4FD-3CAD-4AFA-9298-3EF55001580E}" type="slidenum">
              <a:rPr lang="en-IL" smtClean="0"/>
              <a:pPr/>
              <a:t>‹#›</a:t>
            </a:fld>
            <a:endParaRPr lang="en-IL" dirty="0"/>
          </a:p>
        </p:txBody>
      </p:sp>
      <p:pic>
        <p:nvPicPr>
          <p:cNvPr id="7" name="תמונה 6" descr="תמונה שמכילה צילום מסך, טקסט, לבן, גופן&#10;&#10;תוכן שנוצר על-ידי בינה מלאכותית עשוי להיות שגוי.">
            <a:extLst>
              <a:ext uri="{FF2B5EF4-FFF2-40B4-BE49-F238E27FC236}">
                <a16:creationId xmlns:a16="http://schemas.microsoft.com/office/drawing/2014/main" id="{AE073F25-30AD-441B-849B-69D6555725C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3" t="83258" r="24855" b="4600"/>
          <a:stretch/>
        </p:blipFill>
        <p:spPr>
          <a:xfrm>
            <a:off x="9440165" y="6063937"/>
            <a:ext cx="2751835" cy="805456"/>
          </a:xfrm>
          <a:prstGeom prst="rect">
            <a:avLst/>
          </a:prstGeom>
        </p:spPr>
      </p:pic>
      <p:sp>
        <p:nvSpPr>
          <p:cNvPr id="8" name="Freeform 10">
            <a:extLst>
              <a:ext uri="{FF2B5EF4-FFF2-40B4-BE49-F238E27FC236}">
                <a16:creationId xmlns:a16="http://schemas.microsoft.com/office/drawing/2014/main" id="{3971C51F-2958-4C63-8865-2E99D9AC3D00}"/>
              </a:ext>
            </a:extLst>
          </p:cNvPr>
          <p:cNvSpPr/>
          <p:nvPr userDrawn="1"/>
        </p:nvSpPr>
        <p:spPr>
          <a:xfrm>
            <a:off x="112325" y="6262210"/>
            <a:ext cx="1451750" cy="553403"/>
          </a:xfrm>
          <a:custGeom>
            <a:avLst/>
            <a:gdLst/>
            <a:ahLst/>
            <a:cxnLst/>
            <a:rect l="l" t="t" r="r" b="b"/>
            <a:pathLst>
              <a:path w="1863593" h="711580">
                <a:moveTo>
                  <a:pt x="0" y="0"/>
                </a:moveTo>
                <a:lnTo>
                  <a:pt x="1863593" y="0"/>
                </a:lnTo>
                <a:lnTo>
                  <a:pt x="1863593" y="711580"/>
                </a:lnTo>
                <a:lnTo>
                  <a:pt x="0" y="71158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r="-157"/>
            </a:stretch>
          </a:blipFill>
        </p:spPr>
        <p:txBody>
          <a:bodyPr/>
          <a:lstStyle/>
          <a:p>
            <a:endParaRPr lang="en-IL" dirty="0">
              <a:latin typeface="Heebo" pitchFamily="2" charset="-79"/>
            </a:endParaRP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3F9A32FD-4ABB-4A88-A513-2E41E14A25A7}"/>
              </a:ext>
            </a:extLst>
          </p:cNvPr>
          <p:cNvSpPr/>
          <p:nvPr userDrawn="1"/>
        </p:nvSpPr>
        <p:spPr>
          <a:xfrm>
            <a:off x="0" y="0"/>
            <a:ext cx="12192000" cy="125285"/>
          </a:xfrm>
          <a:custGeom>
            <a:avLst/>
            <a:gdLst/>
            <a:ahLst/>
            <a:cxnLst/>
            <a:rect l="l" t="t" r="r" b="b"/>
            <a:pathLst>
              <a:path w="19376650" h="250570">
                <a:moveTo>
                  <a:pt x="0" y="0"/>
                </a:moveTo>
                <a:lnTo>
                  <a:pt x="19376650" y="0"/>
                </a:lnTo>
                <a:lnTo>
                  <a:pt x="19376650" y="250569"/>
                </a:lnTo>
                <a:lnTo>
                  <a:pt x="0" y="25056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L" dirty="0">
              <a:latin typeface="Heeb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4694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Heebo" pitchFamily="2" charset="-79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ebo" pitchFamily="2" charset="-79"/>
          <a:ea typeface="+mn-ea"/>
          <a:cs typeface="Heebo" pitchFamily="2" charset="-79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ebo" pitchFamily="2" charset="-79"/>
          <a:ea typeface="+mn-ea"/>
          <a:cs typeface="Heebo" pitchFamily="2" charset="-79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ebo" pitchFamily="2" charset="-79"/>
          <a:ea typeface="+mn-ea"/>
          <a:cs typeface="Heebo" pitchFamily="2" charset="-79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ebo" pitchFamily="2" charset="-79"/>
          <a:ea typeface="+mn-ea"/>
          <a:cs typeface="Heebo" pitchFamily="2" charset="-79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ebo" pitchFamily="2" charset="-79"/>
          <a:ea typeface="+mn-ea"/>
          <a:cs typeface="Heebo" pitchFamily="2" charset="-79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AAD7D9E9-26F2-317C-101E-236699194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6488C4D-233F-C732-39FB-17440713D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לחץ כדי לערוך סגנונות טקסט של תבנית בסיס</a:t>
            </a:r>
          </a:p>
          <a:p>
            <a:pPr lvl="1"/>
            <a:r>
              <a:rPr lang="he-IL" dirty="0"/>
              <a:t>רמה שנייה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6AC885E-9F1B-B878-457C-E4BF77DB62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fld id="{2861A08A-2A38-45D3-B052-F65FF835A12C}" type="datetimeFigureOut">
              <a:rPr lang="he-IL" smtClean="0"/>
              <a:pPr/>
              <a:t>ו'/חשון/תשפ"ו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C0EC97E-A557-EF95-83C0-D8A13B8111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55B7A4D-B714-4532-44A5-0F197196C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fld id="{2E6A9DB4-A93B-41F1-8132-9CBB3B6B6D17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36537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707" r:id="rId11"/>
  </p:sldLayoutIdLst>
  <p:txStyles>
    <p:titleStyle>
      <a:lvl1pPr algn="r" defTabSz="914446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11" indent="-228611" algn="r" defTabSz="914446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Heebo" pitchFamily="2" charset="-79"/>
        </a:defRPr>
      </a:lvl1pPr>
      <a:lvl2pPr marL="685834" indent="-228611" algn="r" defTabSz="914446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Heebo" pitchFamily="2" charset="-79"/>
        </a:defRPr>
      </a:lvl2pPr>
      <a:lvl3pPr marL="1143057" indent="-228611" algn="r" defTabSz="914446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Heebo" pitchFamily="2" charset="-79"/>
        </a:defRPr>
      </a:lvl3pPr>
      <a:lvl4pPr marL="1600280" indent="-228611" algn="r" defTabSz="914446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Heebo" pitchFamily="2" charset="-79"/>
        </a:defRPr>
      </a:lvl4pPr>
      <a:lvl5pPr marL="2057503" indent="-228611" algn="r" defTabSz="914446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Heebo" pitchFamily="2" charset="-79"/>
        </a:defRPr>
      </a:lvl5pPr>
      <a:lvl6pPr marL="2514726" indent="-228611" algn="r" defTabSz="914446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r" defTabSz="914446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r" defTabSz="914446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r" defTabSz="914446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r" defTabSz="914446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A8DFA8D5-5672-46C8-BD4B-7CB4239A5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9758A11-9012-42F8-83D0-0779CD241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ערוך סגנונות טקסט של תבנית בסיס</a:t>
            </a:r>
          </a:p>
          <a:p>
            <a:pPr lvl="1"/>
            <a:r>
              <a:rPr lang="he-IL" dirty="0"/>
              <a:t>רמה שניה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9C2F41A-F465-44ED-A443-60893B85E9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fld id="{9D5DCB32-69DA-42C6-94DE-8693BE075FEB}" type="datetimeFigureOut">
              <a:rPr lang="he-IL" smtClean="0"/>
              <a:pPr/>
              <a:t>ו'/חשון/תשפ"ו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A3AC9DF-0EE5-4B1C-A0D0-9674538B26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5FB425B-A065-4649-99DE-5143E4C517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fld id="{3DE5BAAE-71FE-4007-A9B8-5B191A9F1ED2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44449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Heebo" pitchFamily="2" charset="-79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Heebo" pitchFamily="2" charset="-79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Heebo" pitchFamily="2" charset="-79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Heebo" pitchFamily="2" charset="-79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Heebo" pitchFamily="2" charset="-79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98111C7E-0D3E-4A28-BCA7-E883DFD38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FBE7350-D9DF-4B7F-B55D-6EF525CE0B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/>
              <a:t>ערוך סגנונות טקסט של תבנית בסיס</a:t>
            </a:r>
          </a:p>
          <a:p>
            <a:pPr lvl="1"/>
            <a:r>
              <a:rPr lang="he-IL" dirty="0"/>
              <a:t>רמה שניה</a:t>
            </a:r>
          </a:p>
          <a:p>
            <a:pPr lvl="2"/>
            <a:r>
              <a:rPr lang="he-IL" dirty="0"/>
              <a:t>רמה שלישית</a:t>
            </a:r>
          </a:p>
          <a:p>
            <a:pPr lvl="3"/>
            <a:r>
              <a:rPr lang="he-IL" dirty="0"/>
              <a:t>רמה רביעית</a:t>
            </a:r>
          </a:p>
          <a:p>
            <a:pPr lvl="4"/>
            <a:r>
              <a:rPr lang="he-IL" dirty="0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C50A4B8-3632-4743-BB48-0A3AE19F5A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fld id="{C12C0FAA-5D7B-4517-AF8B-0C36B9E2574F}" type="datetimeFigureOut">
              <a:rPr lang="he-IL" smtClean="0"/>
              <a:pPr/>
              <a:t>ו'/חשון/תשפ"ו</a:t>
            </a:fld>
            <a:endParaRPr lang="he-IL" dirty="0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5A93EF2-9919-4F48-82A9-0A2791F24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endParaRPr lang="he-IL" dirty="0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52DD45C-ECA8-4A4F-A6C2-09B6E55181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Heebo" pitchFamily="2" charset="-79"/>
              </a:defRPr>
            </a:lvl1pPr>
          </a:lstStyle>
          <a:p>
            <a:fld id="{8A3920AD-25A2-45B9-B9BD-D34B71261BEB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44135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Heebo" pitchFamily="2" charset="-79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Heebo" pitchFamily="2" charset="-79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Heebo" pitchFamily="2" charset="-79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Heebo" pitchFamily="2" charset="-79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Heebo" pitchFamily="2" charset="-79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6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spreadsheets/d/1Lj6yHsjoBkdWfysYNIRMGJUFkrYp_e06/edit?gid=1087757209#gid=1087757209" TargetMode="External"/><Relationship Id="rId3" Type="http://schemas.openxmlformats.org/officeDocument/2006/relationships/image" Target="../media/image4.svg"/><Relationship Id="rId7" Type="http://schemas.openxmlformats.org/officeDocument/2006/relationships/hyperlink" Target="https://docs.google.com/spreadsheets/d/1Lj6yHsjoBkdWfysYNIRMGJUFkrYp_e06/edit?gid=1786705911#gid=1786705911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1.xml"/><Relationship Id="rId6" Type="http://schemas.openxmlformats.org/officeDocument/2006/relationships/hyperlink" Target="https://docs.google.com/spreadsheets/d/1Lj6yHsjoBkdWfysYNIRMGJUFkrYp_e06/edit?gid=710565124#gid=710565124" TargetMode="External"/><Relationship Id="rId5" Type="http://schemas.openxmlformats.org/officeDocument/2006/relationships/image" Target="../media/image18.png"/><Relationship Id="rId10" Type="http://schemas.openxmlformats.org/officeDocument/2006/relationships/hyperlink" Target="https://docs.google.com/spreadsheets/d/1Lj6yHsjoBkdWfysYNIRMGJUFkrYp_e06/edit?gid=387895984#gid=387895984" TargetMode="External"/><Relationship Id="rId4" Type="http://schemas.openxmlformats.org/officeDocument/2006/relationships/image" Target="../media/image17.png"/><Relationship Id="rId9" Type="http://schemas.openxmlformats.org/officeDocument/2006/relationships/hyperlink" Target="https://docs.google.com/spreadsheets/d/1Lj6yHsjoBkdWfysYNIRMGJUFkrYp_e06/edit?gid=2033495414#gid=2033495414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לבן 2">
            <a:extLst>
              <a:ext uri="{FF2B5EF4-FFF2-40B4-BE49-F238E27FC236}">
                <a16:creationId xmlns:a16="http://schemas.microsoft.com/office/drawing/2014/main" id="{B224F0FE-DF36-48B4-B306-C57AE7402BC1}"/>
              </a:ext>
            </a:extLst>
          </p:cNvPr>
          <p:cNvSpPr/>
          <p:nvPr/>
        </p:nvSpPr>
        <p:spPr>
          <a:xfrm>
            <a:off x="3742009" y="1561895"/>
            <a:ext cx="3894668" cy="1198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914446"/>
            <a:endParaRPr lang="he-IL" dirty="0">
              <a:solidFill>
                <a:prstClr val="white"/>
              </a:solidFill>
              <a:latin typeface="Calibri"/>
              <a:cs typeface="Heebo" pitchFamily="2" charset="-79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8646A939-9B1E-75A8-3686-725803440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0996" y="2130707"/>
            <a:ext cx="8350008" cy="228522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he-IL" sz="4000" b="1" dirty="0">
                <a:solidFill>
                  <a:srgbClr val="A2752C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ועדה מלווה</a:t>
            </a:r>
            <a:r>
              <a:rPr lang="en-US" sz="4000" b="1" dirty="0">
                <a:solidFill>
                  <a:srgbClr val="A2752C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</a:t>
            </a:r>
            <a:r>
              <a:rPr lang="he-IL" sz="4000" b="1" dirty="0">
                <a:solidFill>
                  <a:srgbClr val="A2752C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 תשפ"ו</a:t>
            </a:r>
            <a:br>
              <a:rPr lang="he-IL" sz="3600" b="1" dirty="0">
                <a:solidFill>
                  <a:srgbClr val="A2752C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</a:br>
            <a:r>
              <a:rPr lang="he-IL" sz="3600" b="1" dirty="0">
                <a:solidFill>
                  <a:srgbClr val="A2752C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תוכנית עבודה</a:t>
            </a:r>
            <a:br>
              <a:rPr lang="he-IL" sz="3600" b="1" dirty="0">
                <a:solidFill>
                  <a:srgbClr val="A2752C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</a:br>
            <a:r>
              <a:rPr lang="he-IL" sz="3600" b="1" dirty="0">
                <a:solidFill>
                  <a:srgbClr val="A2752C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חינוך יוצר בית ספר מקצועי</a:t>
            </a:r>
            <a:br>
              <a:rPr lang="he-IL" sz="3600" b="1" dirty="0">
                <a:solidFill>
                  <a:srgbClr val="A2752C"/>
                </a:solidFill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</a:br>
            <a:r>
              <a:rPr lang="he-IL" sz="2400" b="1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שם ביה"ס:</a:t>
            </a:r>
            <a:br>
              <a:rPr lang="he-IL" sz="2400" b="1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</a:br>
            <a:r>
              <a:rPr lang="he-IL" sz="2400" b="1" dirty="0">
                <a:latin typeface="David" panose="020E0502060401010101" pitchFamily="34" charset="-79"/>
                <a:ea typeface="Calibri" panose="020F0502020204030204" pitchFamily="34" charset="0"/>
                <a:cs typeface="David" panose="020E0502060401010101" pitchFamily="34" charset="-79"/>
              </a:rPr>
              <a:t>תאריך:</a:t>
            </a:r>
          </a:p>
        </p:txBody>
      </p:sp>
      <p:pic>
        <p:nvPicPr>
          <p:cNvPr id="4" name="תמונה 3" descr="תמונה שמכילה צילום מסך, טקסט, לבן, גופן&#10;&#10;תוכן שנוצר על-ידי בינה מלאכותית עשוי להיות שגוי.">
            <a:extLst>
              <a:ext uri="{FF2B5EF4-FFF2-40B4-BE49-F238E27FC236}">
                <a16:creationId xmlns:a16="http://schemas.microsoft.com/office/drawing/2014/main" id="{99652956-9623-904C-18EF-C22C3E7A0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3" t="83258" r="24855" b="4600"/>
          <a:stretch/>
        </p:blipFill>
        <p:spPr>
          <a:xfrm>
            <a:off x="8191520" y="76200"/>
            <a:ext cx="3898881" cy="11411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0493BE-E279-497F-8BF4-64383954D71B}"/>
              </a:ext>
            </a:extLst>
          </p:cNvPr>
          <p:cNvSpPr txBox="1"/>
          <p:nvPr/>
        </p:nvSpPr>
        <p:spPr>
          <a:xfrm>
            <a:off x="2550017" y="4816699"/>
            <a:ext cx="6980349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רשם פרוטוקול הוועדה:_______________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925499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: Rounded Corners 19">
            <a:extLst>
              <a:ext uri="{FF2B5EF4-FFF2-40B4-BE49-F238E27FC236}">
                <a16:creationId xmlns:a16="http://schemas.microsoft.com/office/drawing/2014/main" id="{43847774-78A9-769D-E040-EED02C8E150B}"/>
              </a:ext>
            </a:extLst>
          </p:cNvPr>
          <p:cNvSpPr/>
          <p:nvPr/>
        </p:nvSpPr>
        <p:spPr>
          <a:xfrm>
            <a:off x="611219" y="1549409"/>
            <a:ext cx="4267200" cy="42978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50" name="Rectangle: Rounded Corners 19">
            <a:extLst>
              <a:ext uri="{FF2B5EF4-FFF2-40B4-BE49-F238E27FC236}">
                <a16:creationId xmlns:a16="http://schemas.microsoft.com/office/drawing/2014/main" id="{05E87B8A-D2D7-15BC-D548-AD223E26D244}"/>
              </a:ext>
            </a:extLst>
          </p:cNvPr>
          <p:cNvSpPr/>
          <p:nvPr/>
        </p:nvSpPr>
        <p:spPr>
          <a:xfrm>
            <a:off x="594388" y="5833811"/>
            <a:ext cx="4267200" cy="4297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5282A0FE-68A6-EEE0-01F3-E5140CA3E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864" y="-25857"/>
            <a:ext cx="10515600" cy="1325563"/>
          </a:xfrm>
        </p:spPr>
        <p:txBody>
          <a:bodyPr/>
          <a:lstStyle/>
          <a:p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נתונים- הסיפור הבית ספרי</a:t>
            </a:r>
            <a:endParaRPr lang="en-IL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D54DC89E-CD78-B342-1C69-64EFFD6A544D}"/>
              </a:ext>
            </a:extLst>
          </p:cNvPr>
          <p:cNvSpPr/>
          <p:nvPr/>
        </p:nvSpPr>
        <p:spPr>
          <a:xfrm>
            <a:off x="0" y="0"/>
            <a:ext cx="12192000" cy="125285"/>
          </a:xfrm>
          <a:custGeom>
            <a:avLst/>
            <a:gdLst/>
            <a:ahLst/>
            <a:cxnLst/>
            <a:rect l="l" t="t" r="r" b="b"/>
            <a:pathLst>
              <a:path w="19376650" h="250570">
                <a:moveTo>
                  <a:pt x="0" y="0"/>
                </a:moveTo>
                <a:lnTo>
                  <a:pt x="19376650" y="0"/>
                </a:lnTo>
                <a:lnTo>
                  <a:pt x="19376650" y="250569"/>
                </a:lnTo>
                <a:lnTo>
                  <a:pt x="0" y="250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L" dirty="0">
              <a:latin typeface="Heebo" pitchFamily="2" charset="-79"/>
            </a:endParaRPr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2AC8AE03-FCA7-714B-16EC-C6BD2C6D8871}"/>
              </a:ext>
            </a:extLst>
          </p:cNvPr>
          <p:cNvSpPr txBox="1"/>
          <p:nvPr/>
        </p:nvSpPr>
        <p:spPr>
          <a:xfrm>
            <a:off x="7330414" y="1025874"/>
            <a:ext cx="4136372" cy="50167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e-IL" sz="2000" b="1" dirty="0">
                <a:latin typeface="David" panose="020E0502060401010101" pitchFamily="34" charset="-79"/>
                <a:cs typeface="David" panose="020E0502060401010101" pitchFamily="34" charset="-79"/>
              </a:rPr>
              <a:t>כאן כותבים:</a:t>
            </a:r>
            <a:endParaRPr lang="en-US" sz="2000" b="1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האבנים הגדולות של בית הספר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סוג האוכלוסייה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צרכים ייחודיים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דמות הבוגר הרצוי</a:t>
            </a: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solidFill>
                <a:schemeClr val="accent5">
                  <a:lumMod val="40000"/>
                  <a:lumOff val="60000"/>
                </a:schemeClr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he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endParaRPr lang="en-IL" sz="20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9" name="Rectangle: Rounded Corners 19">
            <a:extLst>
              <a:ext uri="{FF2B5EF4-FFF2-40B4-BE49-F238E27FC236}">
                <a16:creationId xmlns:a16="http://schemas.microsoft.com/office/drawing/2014/main" id="{B8A0E5AF-6161-0D7C-76ED-440411E0618D}"/>
              </a:ext>
            </a:extLst>
          </p:cNvPr>
          <p:cNvSpPr/>
          <p:nvPr/>
        </p:nvSpPr>
        <p:spPr>
          <a:xfrm>
            <a:off x="610336" y="336301"/>
            <a:ext cx="4267200" cy="4297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28" name="Rectangle: Rounded Corners 5">
            <a:extLst>
              <a:ext uri="{FF2B5EF4-FFF2-40B4-BE49-F238E27FC236}">
                <a16:creationId xmlns:a16="http://schemas.microsoft.com/office/drawing/2014/main" id="{703A4824-3BEE-EBDA-0D33-509BB348F2FE}"/>
              </a:ext>
            </a:extLst>
          </p:cNvPr>
          <p:cNvSpPr/>
          <p:nvPr/>
        </p:nvSpPr>
        <p:spPr>
          <a:xfrm>
            <a:off x="3557392" y="336301"/>
            <a:ext cx="2148371" cy="429789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שם המנהל/ת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3" name="Rectangle: Rounded Corners 19">
            <a:extLst>
              <a:ext uri="{FF2B5EF4-FFF2-40B4-BE49-F238E27FC236}">
                <a16:creationId xmlns:a16="http://schemas.microsoft.com/office/drawing/2014/main" id="{A540970A-AC3F-9E6B-EB06-D51046798AAA}"/>
              </a:ext>
            </a:extLst>
          </p:cNvPr>
          <p:cNvSpPr/>
          <p:nvPr/>
        </p:nvSpPr>
        <p:spPr>
          <a:xfrm>
            <a:off x="594388" y="962278"/>
            <a:ext cx="4267200" cy="42978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32" name="Rectangle: Rounded Corners 5">
            <a:extLst>
              <a:ext uri="{FF2B5EF4-FFF2-40B4-BE49-F238E27FC236}">
                <a16:creationId xmlns:a16="http://schemas.microsoft.com/office/drawing/2014/main" id="{A63D3BEA-F51C-9C36-9AAD-0C821D885BEC}"/>
              </a:ext>
            </a:extLst>
          </p:cNvPr>
          <p:cNvSpPr/>
          <p:nvPr/>
        </p:nvSpPr>
        <p:spPr>
          <a:xfrm>
            <a:off x="3606847" y="1559317"/>
            <a:ext cx="2148371" cy="42978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שם המפקח/ת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5" name="Rectangle: Rounded Corners 19">
            <a:extLst>
              <a:ext uri="{FF2B5EF4-FFF2-40B4-BE49-F238E27FC236}">
                <a16:creationId xmlns:a16="http://schemas.microsoft.com/office/drawing/2014/main" id="{84BD4041-AF4C-7979-39C4-03E5DE4FB2DA}"/>
              </a:ext>
            </a:extLst>
          </p:cNvPr>
          <p:cNvSpPr/>
          <p:nvPr/>
        </p:nvSpPr>
        <p:spPr>
          <a:xfrm>
            <a:off x="594388" y="2201684"/>
            <a:ext cx="4267200" cy="4297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36" name="Rectangle: Rounded Corners 5">
            <a:extLst>
              <a:ext uri="{FF2B5EF4-FFF2-40B4-BE49-F238E27FC236}">
                <a16:creationId xmlns:a16="http://schemas.microsoft.com/office/drawing/2014/main" id="{04AFA6BF-2CC9-62C9-70CB-84FDB8F420F7}"/>
              </a:ext>
            </a:extLst>
          </p:cNvPr>
          <p:cNvSpPr/>
          <p:nvPr/>
        </p:nvSpPr>
        <p:spPr>
          <a:xfrm>
            <a:off x="3573342" y="972186"/>
            <a:ext cx="2164323" cy="429789"/>
          </a:xfrm>
          <a:prstGeom prst="roundRect">
            <a:avLst/>
          </a:prstGeom>
          <a:solidFill>
            <a:srgbClr val="308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ממונה המחוז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7" name="Rectangle: Rounded Corners 19">
            <a:extLst>
              <a:ext uri="{FF2B5EF4-FFF2-40B4-BE49-F238E27FC236}">
                <a16:creationId xmlns:a16="http://schemas.microsoft.com/office/drawing/2014/main" id="{91BDCDEA-3A81-2775-101E-4F40596687AB}"/>
              </a:ext>
            </a:extLst>
          </p:cNvPr>
          <p:cNvSpPr/>
          <p:nvPr/>
        </p:nvSpPr>
        <p:spPr>
          <a:xfrm>
            <a:off x="610336" y="2951745"/>
            <a:ext cx="4267200" cy="4297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38" name="Rectangle: Rounded Corners 5">
            <a:extLst>
              <a:ext uri="{FF2B5EF4-FFF2-40B4-BE49-F238E27FC236}">
                <a16:creationId xmlns:a16="http://schemas.microsoft.com/office/drawing/2014/main" id="{B83BD915-083E-AC27-3521-7FC95FD9D397}"/>
              </a:ext>
            </a:extLst>
          </p:cNvPr>
          <p:cNvSpPr/>
          <p:nvPr/>
        </p:nvSpPr>
        <p:spPr>
          <a:xfrm>
            <a:off x="3557393" y="2951745"/>
            <a:ext cx="2148374" cy="429789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נציג הרשת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1" name="Rectangle: Rounded Corners 19">
            <a:extLst>
              <a:ext uri="{FF2B5EF4-FFF2-40B4-BE49-F238E27FC236}">
                <a16:creationId xmlns:a16="http://schemas.microsoft.com/office/drawing/2014/main" id="{10BB7ABD-7FD8-E396-647E-8FFA1EC6CA5E}"/>
              </a:ext>
            </a:extLst>
          </p:cNvPr>
          <p:cNvSpPr/>
          <p:nvPr/>
        </p:nvSpPr>
        <p:spPr>
          <a:xfrm>
            <a:off x="594388" y="3699779"/>
            <a:ext cx="4267200" cy="4297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42" name="Rectangle: Rounded Corners 5">
            <a:extLst>
              <a:ext uri="{FF2B5EF4-FFF2-40B4-BE49-F238E27FC236}">
                <a16:creationId xmlns:a16="http://schemas.microsoft.com/office/drawing/2014/main" id="{AC2172D4-D63E-2D4F-FA26-0A493B19812A}"/>
              </a:ext>
            </a:extLst>
          </p:cNvPr>
          <p:cNvSpPr/>
          <p:nvPr/>
        </p:nvSpPr>
        <p:spPr>
          <a:xfrm>
            <a:off x="3557390" y="3689871"/>
            <a:ext cx="2148373" cy="429789"/>
          </a:xfrm>
          <a:prstGeom prst="roundRect">
            <a:avLst/>
          </a:prstGeom>
          <a:solidFill>
            <a:srgbClr val="308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שנת ליווי במפרש ושם המדריכ/ה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3" name="Rectangle: Rounded Corners 19">
            <a:extLst>
              <a:ext uri="{FF2B5EF4-FFF2-40B4-BE49-F238E27FC236}">
                <a16:creationId xmlns:a16="http://schemas.microsoft.com/office/drawing/2014/main" id="{31AE151A-237C-1FDD-FC80-D1D154AF3E6A}"/>
              </a:ext>
            </a:extLst>
          </p:cNvPr>
          <p:cNvSpPr/>
          <p:nvPr/>
        </p:nvSpPr>
        <p:spPr>
          <a:xfrm>
            <a:off x="610336" y="4447813"/>
            <a:ext cx="4267200" cy="4297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44" name="Rectangle: Rounded Corners 5">
            <a:extLst>
              <a:ext uri="{FF2B5EF4-FFF2-40B4-BE49-F238E27FC236}">
                <a16:creationId xmlns:a16="http://schemas.microsoft.com/office/drawing/2014/main" id="{8032A600-B82A-CEEA-6B6B-FC108F7CA5D0}"/>
              </a:ext>
            </a:extLst>
          </p:cNvPr>
          <p:cNvSpPr/>
          <p:nvPr/>
        </p:nvSpPr>
        <p:spPr>
          <a:xfrm>
            <a:off x="3557390" y="4447813"/>
            <a:ext cx="2148373" cy="429789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שם המגמה והמפקח המקצועי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5" name="Rectangle: Rounded Corners 19">
            <a:extLst>
              <a:ext uri="{FF2B5EF4-FFF2-40B4-BE49-F238E27FC236}">
                <a16:creationId xmlns:a16="http://schemas.microsoft.com/office/drawing/2014/main" id="{A857E1F6-C2E4-0E6E-33E1-C7A68584540B}"/>
              </a:ext>
            </a:extLst>
          </p:cNvPr>
          <p:cNvSpPr/>
          <p:nvPr/>
        </p:nvSpPr>
        <p:spPr>
          <a:xfrm>
            <a:off x="594388" y="5170498"/>
            <a:ext cx="4267200" cy="4297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28700" algn="ctr" rtl="1"/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Heebo" pitchFamily="2" charset="-79"/>
            </a:endParaRPr>
          </a:p>
        </p:txBody>
      </p:sp>
      <p:sp>
        <p:nvSpPr>
          <p:cNvPr id="46" name="Rectangle: Rounded Corners 5">
            <a:extLst>
              <a:ext uri="{FF2B5EF4-FFF2-40B4-BE49-F238E27FC236}">
                <a16:creationId xmlns:a16="http://schemas.microsoft.com/office/drawing/2014/main" id="{3AAE7C19-FEA8-D35F-E661-74B5ACD3236A}"/>
              </a:ext>
            </a:extLst>
          </p:cNvPr>
          <p:cNvSpPr/>
          <p:nvPr/>
        </p:nvSpPr>
        <p:spPr>
          <a:xfrm>
            <a:off x="3573342" y="5152708"/>
            <a:ext cx="2148373" cy="429789"/>
          </a:xfrm>
          <a:prstGeom prst="roundRect">
            <a:avLst/>
          </a:prstGeom>
          <a:solidFill>
            <a:srgbClr val="3088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שם המגמה והמפקח המקצועי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8" name="Rectangle: Rounded Corners 5">
            <a:extLst>
              <a:ext uri="{FF2B5EF4-FFF2-40B4-BE49-F238E27FC236}">
                <a16:creationId xmlns:a16="http://schemas.microsoft.com/office/drawing/2014/main" id="{D25BBF72-4D42-0999-99D0-C0569A389E64}"/>
              </a:ext>
            </a:extLst>
          </p:cNvPr>
          <p:cNvSpPr/>
          <p:nvPr/>
        </p:nvSpPr>
        <p:spPr>
          <a:xfrm>
            <a:off x="3557392" y="2211592"/>
            <a:ext cx="2164323" cy="429789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מפקחת מערך טיפולי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9" name="Rectangle: Rounded Corners 5">
            <a:extLst>
              <a:ext uri="{FF2B5EF4-FFF2-40B4-BE49-F238E27FC236}">
                <a16:creationId xmlns:a16="http://schemas.microsoft.com/office/drawing/2014/main" id="{E93D3C33-5CED-486A-9639-91CDE37A1114}"/>
              </a:ext>
            </a:extLst>
          </p:cNvPr>
          <p:cNvSpPr/>
          <p:nvPr/>
        </p:nvSpPr>
        <p:spPr>
          <a:xfrm>
            <a:off x="3573342" y="5815914"/>
            <a:ext cx="2148373" cy="429789"/>
          </a:xfrm>
          <a:prstGeom prst="round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dirty="0">
                <a:latin typeface="David" panose="020E0502060401010101" pitchFamily="34" charset="-79"/>
                <a:cs typeface="David" panose="020E0502060401010101" pitchFamily="34" charset="-79"/>
              </a:rPr>
              <a:t>שם המגמה והמפקח המקצועי</a:t>
            </a:r>
            <a:endParaRPr lang="en-US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20163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282A0FE-68A6-EEE0-01F3-E5140CA3E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972" y="62642"/>
            <a:ext cx="10515600" cy="1325563"/>
          </a:xfrm>
        </p:spPr>
        <p:txBody>
          <a:bodyPr/>
          <a:lstStyle/>
          <a:p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 ביה"ס</a:t>
            </a:r>
            <a:endParaRPr lang="en-IL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D54DC89E-CD78-B342-1C69-64EFFD6A544D}"/>
              </a:ext>
            </a:extLst>
          </p:cNvPr>
          <p:cNvSpPr/>
          <p:nvPr/>
        </p:nvSpPr>
        <p:spPr>
          <a:xfrm>
            <a:off x="0" y="0"/>
            <a:ext cx="12192000" cy="125285"/>
          </a:xfrm>
          <a:custGeom>
            <a:avLst/>
            <a:gdLst/>
            <a:ahLst/>
            <a:cxnLst/>
            <a:rect l="l" t="t" r="r" b="b"/>
            <a:pathLst>
              <a:path w="19376650" h="250570">
                <a:moveTo>
                  <a:pt x="0" y="0"/>
                </a:moveTo>
                <a:lnTo>
                  <a:pt x="19376650" y="0"/>
                </a:lnTo>
                <a:lnTo>
                  <a:pt x="19376650" y="250569"/>
                </a:lnTo>
                <a:lnTo>
                  <a:pt x="0" y="250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L" dirty="0">
              <a:latin typeface="Heebo" pitchFamily="2" charset="-79"/>
            </a:endParaRPr>
          </a:p>
        </p:txBody>
      </p:sp>
      <p:graphicFrame>
        <p:nvGraphicFramePr>
          <p:cNvPr id="7" name="מציין מיקום תוכן 3">
            <a:extLst>
              <a:ext uri="{FF2B5EF4-FFF2-40B4-BE49-F238E27FC236}">
                <a16:creationId xmlns:a16="http://schemas.microsoft.com/office/drawing/2014/main" id="{4BF70631-6261-2920-4CD5-F11FAA8D03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5589495"/>
              </p:ext>
            </p:extLst>
          </p:nvPr>
        </p:nvGraphicFramePr>
        <p:xfrm>
          <a:off x="705428" y="793845"/>
          <a:ext cx="9064316" cy="5648092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2850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4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87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תשפ"ג (נובמבר)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149966"/>
                  </a:ext>
                </a:extLst>
              </a:tr>
              <a:tr h="72087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תשפ"ד (נובמבר)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235678"/>
                  </a:ext>
                </a:extLst>
              </a:tr>
              <a:tr h="720870">
                <a:tc>
                  <a:txBody>
                    <a:bodyPr/>
                    <a:lstStyle/>
                    <a:p>
                      <a:pPr algn="r"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תשפ"ה (נובמבר)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870">
                <a:tc>
                  <a:txBody>
                    <a:bodyPr/>
                    <a:lstStyle/>
                    <a:p>
                      <a:pPr algn="r"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תלמידים תשפ"ו (נובמבר)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870">
                <a:tc>
                  <a:txBody>
                    <a:bodyPr/>
                    <a:lstStyle/>
                    <a:p>
                      <a:pPr algn="r"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כיתות תשפ"ו ביחס לתכנון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870">
                <a:tc>
                  <a:txBody>
                    <a:bodyPr/>
                    <a:lstStyle/>
                    <a:p>
                      <a:pPr algn="r"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שינוי במגמות בשנת תשפ"ו</a:t>
                      </a:r>
                    </a:p>
                    <a:p>
                      <a:pPr algn="r"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209035"/>
                  </a:ext>
                </a:extLst>
              </a:tr>
              <a:tr h="60200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ליקויים במבנה</a:t>
                      </a:r>
                      <a:endParaRPr kumimoji="0" lang="he-IL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0870">
                <a:tc>
                  <a:txBody>
                    <a:bodyPr/>
                    <a:lstStyle/>
                    <a:p>
                      <a:pPr algn="r"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שיפוצים וחידושים במבנה בית הספר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2168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FF74B-569D-A4B7-F1B9-31AEC8160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4E625DD-6267-E3FE-CA24-2968CF9ED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803306"/>
            <a:ext cx="11907196" cy="1325563"/>
          </a:xfrm>
        </p:spPr>
        <p:txBody>
          <a:bodyPr/>
          <a:lstStyle/>
          <a:p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 ביה"ס- מיועד לבתי ספר פחות מ-100 תלמידים</a:t>
            </a: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IL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A6568965-0CEA-3E2C-D22E-1EF02FA30DA6}"/>
              </a:ext>
            </a:extLst>
          </p:cNvPr>
          <p:cNvSpPr/>
          <p:nvPr/>
        </p:nvSpPr>
        <p:spPr>
          <a:xfrm>
            <a:off x="0" y="0"/>
            <a:ext cx="12192000" cy="125285"/>
          </a:xfrm>
          <a:custGeom>
            <a:avLst/>
            <a:gdLst/>
            <a:ahLst/>
            <a:cxnLst/>
            <a:rect l="l" t="t" r="r" b="b"/>
            <a:pathLst>
              <a:path w="19376650" h="250570">
                <a:moveTo>
                  <a:pt x="0" y="0"/>
                </a:moveTo>
                <a:lnTo>
                  <a:pt x="19376650" y="0"/>
                </a:lnTo>
                <a:lnTo>
                  <a:pt x="19376650" y="250569"/>
                </a:lnTo>
                <a:lnTo>
                  <a:pt x="0" y="250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L" dirty="0">
              <a:latin typeface="Heebo" pitchFamily="2" charset="-79"/>
            </a:endParaRPr>
          </a:p>
        </p:txBody>
      </p:sp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E7076060-C0D0-C78B-4763-925D0A57CCF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84420" y="2128869"/>
          <a:ext cx="9064316" cy="323088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2850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40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87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פעולות שבוצעו לגיוס תלמידים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149966"/>
                  </a:ext>
                </a:extLst>
              </a:tr>
              <a:tr h="72087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פעולות עתידיות לגיוס תלמידים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42356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2954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03A23-1E18-71DA-3B14-995A96720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F5CA08B-47B9-9621-CDF2-23058C16D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7148"/>
            <a:ext cx="10515600" cy="1122055"/>
          </a:xfrm>
        </p:spPr>
        <p:txBody>
          <a:bodyPr>
            <a:normAutofit/>
          </a:bodyPr>
          <a:lstStyle/>
          <a:p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נתונים- עובדי הוראה וכח אדם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40D9BE20-A6E3-FABA-E379-C63F07ADC1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4710996"/>
              </p:ext>
            </p:extLst>
          </p:nvPr>
        </p:nvGraphicFramePr>
        <p:xfrm>
          <a:off x="1051729" y="1514168"/>
          <a:ext cx="9566508" cy="4375357"/>
        </p:xfrm>
        <a:graphic>
          <a:graphicData uri="http://schemas.openxmlformats.org/drawingml/2006/table">
            <a:tbl>
              <a:tblPr rtl="1" firstRow="1" bandRow="1">
                <a:tableStyleId>{8A107856-5554-42FB-B03E-39F5DBC370BA}</a:tableStyleId>
              </a:tblPr>
              <a:tblGrid>
                <a:gridCol w="4848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79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883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241085"/>
                  </a:ext>
                </a:extLst>
              </a:tr>
              <a:tr h="84235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המורים בבית הספר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6724623"/>
                  </a:ext>
                </a:extLst>
              </a:tr>
              <a:tr h="58883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עובדי המנהלה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745559"/>
                  </a:ext>
                </a:extLst>
              </a:tr>
              <a:tr h="58883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מורים בעלי תואר ראשון</a:t>
                      </a:r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83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מורים בעלי תואר שני</a:t>
                      </a:r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883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מורים מוסמכים</a:t>
                      </a:r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883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מורים המלמדים במקצוע שלא עפ"י הסמכתם</a:t>
                      </a:r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3494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64BDA66-3A86-4F27-A1DD-7EBB9D6B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632"/>
            <a:ext cx="11009672" cy="1229033"/>
          </a:xfrm>
        </p:spPr>
        <p:txBody>
          <a:bodyPr>
            <a:normAutofit/>
          </a:bodyPr>
          <a:lstStyle/>
          <a:p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נתונים- עובדי הוראה </a:t>
            </a:r>
            <a:r>
              <a:rPr lang="he-IL" b="1" dirty="0" err="1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וכח</a:t>
            </a:r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אדם- בעלי תפקידים</a:t>
            </a:r>
          </a:p>
        </p:txBody>
      </p:sp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15C17659-338D-3818-ADF0-99CCD12276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8837673"/>
              </p:ext>
            </p:extLst>
          </p:nvPr>
        </p:nvGraphicFramePr>
        <p:xfrm>
          <a:off x="4581891" y="1219200"/>
          <a:ext cx="6892353" cy="5198794"/>
        </p:xfrm>
        <a:graphic>
          <a:graphicData uri="http://schemas.openxmlformats.org/drawingml/2006/table">
            <a:tbl>
              <a:tblPr rtl="1" firstRow="1" bandRow="1">
                <a:tableStyleId>{8A107856-5554-42FB-B03E-39F5DBC370BA}</a:tableStyleId>
              </a:tblPr>
              <a:tblGrid>
                <a:gridCol w="17378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90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5044">
                  <a:extLst>
                    <a:ext uri="{9D8B030D-6E8A-4147-A177-3AD203B41FA5}">
                      <a16:colId xmlns:a16="http://schemas.microsoft.com/office/drawing/2014/main" val="1531452463"/>
                    </a:ext>
                  </a:extLst>
                </a:gridCol>
                <a:gridCol w="1710394">
                  <a:extLst>
                    <a:ext uri="{9D8B030D-6E8A-4147-A177-3AD203B41FA5}">
                      <a16:colId xmlns:a16="http://schemas.microsoft.com/office/drawing/2014/main" val="2983295639"/>
                    </a:ext>
                  </a:extLst>
                </a:gridCol>
              </a:tblGrid>
              <a:tr h="616746">
                <a:tc gridSpan="4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בעלי תפקידים (כולל מנהל וסגן מנהל)</a:t>
                      </a:r>
                      <a:endParaRPr lang="he-IL" sz="2000" b="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341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2000" b="1" kern="1200" noProof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התפקיד</a:t>
                      </a:r>
                      <a:endParaRPr kumimoji="0" lang="he-IL" sz="2000" b="1" kern="12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בעל התפקיד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האם חבר בהנהלה?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האם משתתף בהכשרה שנתית מטעם </a:t>
                      </a:r>
                      <a:r>
                        <a:rPr lang="he-IL" sz="2000" b="1" dirty="0" err="1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המינהל</a:t>
                      </a:r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746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רכז פדגוגי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111226"/>
                  </a:ext>
                </a:extLst>
              </a:tr>
              <a:tr h="616746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רכז חניכות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883862"/>
                  </a:ext>
                </a:extLst>
              </a:tr>
              <a:tr h="616746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רכז חברתי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520218"/>
                  </a:ext>
                </a:extLst>
              </a:tr>
              <a:tr h="513518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יועץ/יועצים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016458"/>
                  </a:ext>
                </a:extLst>
              </a:tr>
              <a:tr h="499111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מתלית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331919"/>
                  </a:ext>
                </a:extLst>
              </a:tr>
              <a:tr h="713341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רכז הכלה ושילוב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613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132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63DAF97-7039-93FC-8211-645D9ED44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היבטי ליווי, הדרכה ופיתוח מקצועי</a:t>
            </a:r>
            <a:endParaRPr lang="en-UG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6" name="מציין מיקום תוכן 5">
            <a:extLst>
              <a:ext uri="{FF2B5EF4-FFF2-40B4-BE49-F238E27FC236}">
                <a16:creationId xmlns:a16="http://schemas.microsoft.com/office/drawing/2014/main" id="{27295F1A-DFDA-95A7-FDE0-E44AB40B4A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2903135"/>
              </p:ext>
            </p:extLst>
          </p:nvPr>
        </p:nvGraphicFramePr>
        <p:xfrm>
          <a:off x="825623" y="3400148"/>
          <a:ext cx="6667130" cy="365760"/>
        </p:xfrm>
        <a:graphic>
          <a:graphicData uri="http://schemas.openxmlformats.org/drawingml/2006/table">
            <a:tbl>
              <a:tblPr/>
              <a:tblGrid>
                <a:gridCol w="6667130">
                  <a:extLst>
                    <a:ext uri="{9D8B030D-6E8A-4147-A177-3AD203B41FA5}">
                      <a16:colId xmlns:a16="http://schemas.microsoft.com/office/drawing/2014/main" val="2702789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G" dirty="0">
                        <a:latin typeface="Heebo" pitchFamily="2" charset="-79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7027933"/>
                  </a:ext>
                </a:extLst>
              </a:tr>
            </a:tbl>
          </a:graphicData>
        </a:graphic>
      </p:graphicFrame>
      <p:graphicFrame>
        <p:nvGraphicFramePr>
          <p:cNvPr id="4" name="מציין מיקום תוכן 6">
            <a:extLst>
              <a:ext uri="{FF2B5EF4-FFF2-40B4-BE49-F238E27FC236}">
                <a16:creationId xmlns:a16="http://schemas.microsoft.com/office/drawing/2014/main" id="{D6576A1F-29FB-2638-024C-08204AC418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8915990"/>
              </p:ext>
            </p:extLst>
          </p:nvPr>
        </p:nvGraphicFramePr>
        <p:xfrm>
          <a:off x="838195" y="1825625"/>
          <a:ext cx="10515601" cy="8835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515601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</a:tblGrid>
              <a:tr h="883524">
                <a:tc>
                  <a:txBody>
                    <a:bodyPr/>
                    <a:lstStyle/>
                    <a:p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תוכנית לשנת תשפ"ו, כולל השתלמות מוסדית</a:t>
                      </a:r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</a:tbl>
          </a:graphicData>
        </a:graphic>
      </p:graphicFrame>
      <p:graphicFrame>
        <p:nvGraphicFramePr>
          <p:cNvPr id="5" name="טבלה 4">
            <a:extLst>
              <a:ext uri="{FF2B5EF4-FFF2-40B4-BE49-F238E27FC236}">
                <a16:creationId xmlns:a16="http://schemas.microsoft.com/office/drawing/2014/main" id="{3819E554-D289-83DD-CEBD-437D6C629E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5063693"/>
              </p:ext>
            </p:extLst>
          </p:nvPr>
        </p:nvGraphicFramePr>
        <p:xfrm>
          <a:off x="838200" y="2257063"/>
          <a:ext cx="10515596" cy="3912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7613">
                  <a:extLst>
                    <a:ext uri="{9D8B030D-6E8A-4147-A177-3AD203B41FA5}">
                      <a16:colId xmlns:a16="http://schemas.microsoft.com/office/drawing/2014/main" val="2292311435"/>
                    </a:ext>
                  </a:extLst>
                </a:gridCol>
                <a:gridCol w="3327613">
                  <a:extLst>
                    <a:ext uri="{9D8B030D-6E8A-4147-A177-3AD203B41FA5}">
                      <a16:colId xmlns:a16="http://schemas.microsoft.com/office/drawing/2014/main" val="3817298461"/>
                    </a:ext>
                  </a:extLst>
                </a:gridCol>
                <a:gridCol w="1286790">
                  <a:extLst>
                    <a:ext uri="{9D8B030D-6E8A-4147-A177-3AD203B41FA5}">
                      <a16:colId xmlns:a16="http://schemas.microsoft.com/office/drawing/2014/main" val="2307477094"/>
                    </a:ext>
                  </a:extLst>
                </a:gridCol>
                <a:gridCol w="2573580">
                  <a:extLst>
                    <a:ext uri="{9D8B030D-6E8A-4147-A177-3AD203B41FA5}">
                      <a16:colId xmlns:a16="http://schemas.microsoft.com/office/drawing/2014/main" val="2021456106"/>
                    </a:ext>
                  </a:extLst>
                </a:gridCol>
              </a:tblGrid>
              <a:tr h="537901">
                <a:tc gridSpan="2">
                  <a:txBody>
                    <a:bodyPr/>
                    <a:lstStyle/>
                    <a:p>
                      <a:pPr algn="ctr"/>
                      <a:r>
                        <a:rPr lang="he-IL" sz="18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משאבים</a:t>
                      </a:r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he-IL" sz="18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סדירויות</a:t>
                      </a:r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he-IL" sz="18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תהליכי פיתוח מקצועי</a:t>
                      </a:r>
                    </a:p>
                    <a:p>
                      <a:pPr algn="ctr"/>
                      <a:r>
                        <a:rPr lang="he-IL" sz="18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וליווי</a:t>
                      </a:r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89719031"/>
                  </a:ext>
                </a:extLst>
              </a:tr>
              <a:tr h="537901">
                <a:tc>
                  <a:txBody>
                    <a:bodyPr/>
                    <a:lstStyle/>
                    <a:p>
                      <a:pPr algn="ctr"/>
                      <a:r>
                        <a:rPr lang="he-IL" sz="1800" b="1" dirty="0">
                          <a:solidFill>
                            <a:schemeClr val="bg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חיצוניים</a:t>
                      </a:r>
                      <a:endParaRPr lang="en-UG" sz="1800" b="1" dirty="0">
                        <a:solidFill>
                          <a:schemeClr val="bg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1800" b="1" dirty="0">
                          <a:solidFill>
                            <a:schemeClr val="bg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פנים בית ספרים</a:t>
                      </a:r>
                      <a:endParaRPr lang="en-UG" sz="1800" b="1" dirty="0">
                        <a:solidFill>
                          <a:schemeClr val="bg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83896"/>
                  </a:ext>
                </a:extLst>
              </a:tr>
              <a:tr h="567382"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084539"/>
                  </a:ext>
                </a:extLst>
              </a:tr>
              <a:tr h="567382"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61893"/>
                  </a:ext>
                </a:extLst>
              </a:tr>
              <a:tr h="567382"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09239"/>
                  </a:ext>
                </a:extLst>
              </a:tr>
              <a:tr h="567382"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994800"/>
                  </a:ext>
                </a:extLst>
              </a:tr>
              <a:tr h="567382"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G" sz="18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88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7870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572ECE-C9E2-3591-BD55-96C1723A5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B813225-BB90-3A64-96CA-108501ADD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3 דברים שאנחנו גאים בהם במיוחד:</a:t>
            </a: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07250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BBBC39B-B300-4A53-A6D8-FFC80316B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מהן 3 קפיצות המדרגה שהיינו רוצים לעשות כבית ספר השנה?</a:t>
            </a: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he-IL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60349C25-BFB8-B771-B262-CF2DA4550B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7816216"/>
              </p:ext>
            </p:extLst>
          </p:nvPr>
        </p:nvGraphicFramePr>
        <p:xfrm>
          <a:off x="912496" y="1825625"/>
          <a:ext cx="10846884" cy="429004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001373">
                  <a:extLst>
                    <a:ext uri="{9D8B030D-6E8A-4147-A177-3AD203B41FA5}">
                      <a16:colId xmlns:a16="http://schemas.microsoft.com/office/drawing/2014/main" val="3746093149"/>
                    </a:ext>
                  </a:extLst>
                </a:gridCol>
                <a:gridCol w="6204156">
                  <a:extLst>
                    <a:ext uri="{9D8B030D-6E8A-4147-A177-3AD203B41FA5}">
                      <a16:colId xmlns:a16="http://schemas.microsoft.com/office/drawing/2014/main" val="1144319624"/>
                    </a:ext>
                  </a:extLst>
                </a:gridCol>
                <a:gridCol w="3641355">
                  <a:extLst>
                    <a:ext uri="{9D8B030D-6E8A-4147-A177-3AD203B41FA5}">
                      <a16:colId xmlns:a16="http://schemas.microsoft.com/office/drawing/2014/main" val="2084140039"/>
                    </a:ext>
                  </a:extLst>
                </a:gridCol>
              </a:tblGrid>
              <a:tr h="694397"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מהי קפיצת המדרגה שנרצה לראות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0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מדדי הצלחה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786656"/>
                  </a:ext>
                </a:extLst>
              </a:tr>
              <a:tr h="1198548"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מטרה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545662"/>
                  </a:ext>
                </a:extLst>
              </a:tr>
              <a:tr h="1198548">
                <a:tc>
                  <a:txBody>
                    <a:bodyPr/>
                    <a:lstStyle/>
                    <a:p>
                      <a:pPr rtl="1"/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מטרה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b="1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620291"/>
                  </a:ext>
                </a:extLst>
              </a:tr>
              <a:tr h="1198548"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מטרה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b="1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1.</a:t>
                      </a:r>
                      <a:endParaRPr lang="en-US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770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9130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E5B103-9DDA-6777-0FCE-C512C7A12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3011"/>
          </a:xfrm>
        </p:spPr>
        <p:txBody>
          <a:bodyPr>
            <a:normAutofit fontScale="90000"/>
          </a:bodyPr>
          <a:lstStyle/>
          <a:p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פדגוגיה דואלית- תכנית עבודה בית ספרית ל-תשפ"ו</a:t>
            </a: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IL" sz="1800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E07B2001-1F68-5D93-C439-7498927037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4883383"/>
              </p:ext>
            </p:extLst>
          </p:nvPr>
        </p:nvGraphicFramePr>
        <p:xfrm>
          <a:off x="695552" y="1088136"/>
          <a:ext cx="10911435" cy="203247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37145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  <a:gridCol w="3637145">
                  <a:extLst>
                    <a:ext uri="{9D8B030D-6E8A-4147-A177-3AD203B41FA5}">
                      <a16:colId xmlns:a16="http://schemas.microsoft.com/office/drawing/2014/main" val="228979339"/>
                    </a:ext>
                  </a:extLst>
                </a:gridCol>
                <a:gridCol w="3637145">
                  <a:extLst>
                    <a:ext uri="{9D8B030D-6E8A-4147-A177-3AD203B41FA5}">
                      <a16:colId xmlns:a16="http://schemas.microsoft.com/office/drawing/2014/main" val="2257947938"/>
                    </a:ext>
                  </a:extLst>
                </a:gridCol>
              </a:tblGrid>
              <a:tr h="413032">
                <a:tc gridSpan="3">
                  <a:txBody>
                    <a:bodyPr/>
                    <a:lstStyle/>
                    <a:p>
                      <a:pPr algn="r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הגאווה הבית ספרית שלנו בתחום:</a:t>
                      </a:r>
                    </a:p>
                    <a:p>
                      <a:pPr algn="r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386556">
                <a:tc gridSpan="3"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אתגרים מרכזיים: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66246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3: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2: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1:</a:t>
                      </a:r>
                    </a:p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84918"/>
                  </a:ext>
                </a:extLst>
              </a:tr>
            </a:tbl>
          </a:graphicData>
        </a:graphic>
      </p:graphicFrame>
      <p:graphicFrame>
        <p:nvGraphicFramePr>
          <p:cNvPr id="8" name="טבלה 7">
            <a:extLst>
              <a:ext uri="{FF2B5EF4-FFF2-40B4-BE49-F238E27FC236}">
                <a16:creationId xmlns:a16="http://schemas.microsoft.com/office/drawing/2014/main" id="{4A86944D-1430-C3E9-91DD-E1936136B7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382461"/>
              </p:ext>
            </p:extLst>
          </p:nvPr>
        </p:nvGraphicFramePr>
        <p:xfrm>
          <a:off x="695554" y="3270143"/>
          <a:ext cx="10911435" cy="3112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7846">
                  <a:extLst>
                    <a:ext uri="{9D8B030D-6E8A-4147-A177-3AD203B41FA5}">
                      <a16:colId xmlns:a16="http://schemas.microsoft.com/office/drawing/2014/main" val="2292311435"/>
                    </a:ext>
                  </a:extLst>
                </a:gridCol>
                <a:gridCol w="3621024">
                  <a:extLst>
                    <a:ext uri="{9D8B030D-6E8A-4147-A177-3AD203B41FA5}">
                      <a16:colId xmlns:a16="http://schemas.microsoft.com/office/drawing/2014/main" val="3817298461"/>
                    </a:ext>
                  </a:extLst>
                </a:gridCol>
                <a:gridCol w="3642565">
                  <a:extLst>
                    <a:ext uri="{9D8B030D-6E8A-4147-A177-3AD203B41FA5}">
                      <a16:colId xmlns:a16="http://schemas.microsoft.com/office/drawing/2014/main" val="2307477094"/>
                    </a:ext>
                  </a:extLst>
                </a:gridCol>
              </a:tblGrid>
              <a:tr h="482258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מדדי הצלחה (איך נדע שהשגנו את היעד)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משאבים / תכניות / מענים / יוזמות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פעולות מרכזיות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719031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0845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61893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092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994800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88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238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D891774-2C95-4B51-B6CB-73C045C69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574" y="0"/>
            <a:ext cx="10515600" cy="1288025"/>
          </a:xfrm>
        </p:spPr>
        <p:txBody>
          <a:bodyPr/>
          <a:lstStyle/>
          <a:p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 גמר ובגרות חובה 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511F2E2B-FE33-44C1-A843-D12F5B2C48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7557627"/>
              </p:ext>
            </p:extLst>
          </p:nvPr>
        </p:nvGraphicFramePr>
        <p:xfrm>
          <a:off x="911352" y="881364"/>
          <a:ext cx="10515600" cy="220242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57201782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88374739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160464980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6054819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3182368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820220525"/>
                    </a:ext>
                  </a:extLst>
                </a:gridCol>
              </a:tblGrid>
              <a:tr h="618415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שנה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בוגרים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זכאים </a:t>
                      </a:r>
                    </a:p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לתעודת מקצוע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זכאים לבגרות טכנולוגית 14 יח'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זכאים לבגרות מלאה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יחידות בגרות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390456"/>
                  </a:ext>
                </a:extLst>
              </a:tr>
              <a:tr h="396003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תשפ"ג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53757"/>
                  </a:ext>
                </a:extLst>
              </a:tr>
              <a:tr h="396003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תשפ"ד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730663"/>
                  </a:ext>
                </a:extLst>
              </a:tr>
              <a:tr h="396003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תשפ"ה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36680"/>
                  </a:ext>
                </a:extLst>
              </a:tr>
              <a:tr h="396003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צפי לתשפ"ו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174184"/>
                  </a:ext>
                </a:extLst>
              </a:tr>
            </a:tbl>
          </a:graphicData>
        </a:graphic>
      </p:graphicFrame>
      <p:graphicFrame>
        <p:nvGraphicFramePr>
          <p:cNvPr id="5" name="טבלה 4">
            <a:extLst>
              <a:ext uri="{FF2B5EF4-FFF2-40B4-BE49-F238E27FC236}">
                <a16:creationId xmlns:a16="http://schemas.microsoft.com/office/drawing/2014/main" id="{17CF1D46-B640-47B9-968A-4E8BDA30B2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122235"/>
              </p:ext>
            </p:extLst>
          </p:nvPr>
        </p:nvGraphicFramePr>
        <p:xfrm>
          <a:off x="903978" y="3197253"/>
          <a:ext cx="10522974" cy="2007416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53829">
                  <a:extLst>
                    <a:ext uri="{9D8B030D-6E8A-4147-A177-3AD203B41FA5}">
                      <a16:colId xmlns:a16="http://schemas.microsoft.com/office/drawing/2014/main" val="2184559080"/>
                    </a:ext>
                  </a:extLst>
                </a:gridCol>
                <a:gridCol w="1753829">
                  <a:extLst>
                    <a:ext uri="{9D8B030D-6E8A-4147-A177-3AD203B41FA5}">
                      <a16:colId xmlns:a16="http://schemas.microsoft.com/office/drawing/2014/main" val="1613410662"/>
                    </a:ext>
                  </a:extLst>
                </a:gridCol>
                <a:gridCol w="1753829">
                  <a:extLst>
                    <a:ext uri="{9D8B030D-6E8A-4147-A177-3AD203B41FA5}">
                      <a16:colId xmlns:a16="http://schemas.microsoft.com/office/drawing/2014/main" val="2526774600"/>
                    </a:ext>
                  </a:extLst>
                </a:gridCol>
                <a:gridCol w="1753829">
                  <a:extLst>
                    <a:ext uri="{9D8B030D-6E8A-4147-A177-3AD203B41FA5}">
                      <a16:colId xmlns:a16="http://schemas.microsoft.com/office/drawing/2014/main" val="2579592517"/>
                    </a:ext>
                  </a:extLst>
                </a:gridCol>
                <a:gridCol w="1753829">
                  <a:extLst>
                    <a:ext uri="{9D8B030D-6E8A-4147-A177-3AD203B41FA5}">
                      <a16:colId xmlns:a16="http://schemas.microsoft.com/office/drawing/2014/main" val="973296523"/>
                    </a:ext>
                  </a:extLst>
                </a:gridCol>
                <a:gridCol w="1753829">
                  <a:extLst>
                    <a:ext uri="{9D8B030D-6E8A-4147-A177-3AD203B41FA5}">
                      <a16:colId xmlns:a16="http://schemas.microsoft.com/office/drawing/2014/main" val="3956574363"/>
                    </a:ext>
                  </a:extLst>
                </a:gridCol>
              </a:tblGrid>
              <a:tr h="1002891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שנה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בוגרים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נגשו/עברו במתמטיקה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נגשו/עברו באנגלית</a:t>
                      </a:r>
                    </a:p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נגשו/עברו עברית ולשון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ערבית</a:t>
                      </a:r>
                    </a:p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נגשו/עברו מקצועות הומניסטיקה</a:t>
                      </a:r>
                    </a:p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3599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934959"/>
                  </a:ext>
                </a:extLst>
              </a:tr>
              <a:tr h="470308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תשפ"ה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815411"/>
                  </a:ext>
                </a:extLst>
              </a:tr>
              <a:tr h="470308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צפי לתשפ"ו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725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8604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531B71-C5B1-B2A7-CE43-2FD369405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1CC99BE-2197-461A-BA5B-3AB806219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574" y="0"/>
            <a:ext cx="10515600" cy="1288025"/>
          </a:xfrm>
        </p:spPr>
        <p:txBody>
          <a:bodyPr/>
          <a:lstStyle/>
          <a:p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 גמר ובגרות תכנון תשפ"ו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DE905880-B44C-FB85-93D1-3B21F3E82F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8331655"/>
              </p:ext>
            </p:extLst>
          </p:nvPr>
        </p:nvGraphicFramePr>
        <p:xfrm>
          <a:off x="1856232" y="1637250"/>
          <a:ext cx="9230623" cy="2254809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29239">
                  <a:extLst>
                    <a:ext uri="{9D8B030D-6E8A-4147-A177-3AD203B41FA5}">
                      <a16:colId xmlns:a16="http://schemas.microsoft.com/office/drawing/2014/main" val="4288961162"/>
                    </a:ext>
                  </a:extLst>
                </a:gridCol>
                <a:gridCol w="3022365">
                  <a:extLst>
                    <a:ext uri="{9D8B030D-6E8A-4147-A177-3AD203B41FA5}">
                      <a16:colId xmlns:a16="http://schemas.microsoft.com/office/drawing/2014/main" val="572017828"/>
                    </a:ext>
                  </a:extLst>
                </a:gridCol>
                <a:gridCol w="1868826">
                  <a:extLst>
                    <a:ext uri="{9D8B030D-6E8A-4147-A177-3AD203B41FA5}">
                      <a16:colId xmlns:a16="http://schemas.microsoft.com/office/drawing/2014/main" val="2883747395"/>
                    </a:ext>
                  </a:extLst>
                </a:gridCol>
                <a:gridCol w="1610193">
                  <a:extLst>
                    <a:ext uri="{9D8B030D-6E8A-4147-A177-3AD203B41FA5}">
                      <a16:colId xmlns:a16="http://schemas.microsoft.com/office/drawing/2014/main" val="3299555103"/>
                    </a:ext>
                  </a:extLst>
                </a:gridCol>
              </a:tblGrid>
              <a:tr h="618415"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תעודת מקצוע וחניכות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תעודת מקצוע חניכות+</a:t>
                      </a:r>
                    </a:p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בגרות טכנולוגית</a:t>
                      </a:r>
                    </a:p>
                  </a:txBody>
                  <a:tcPr>
                    <a:solidFill>
                      <a:srgbClr val="35993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תעודת מקצוע חניכות+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בגרות טכנולוגית</a:t>
                      </a:r>
                    </a:p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rgbClr val="3599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9390456"/>
                  </a:ext>
                </a:extLst>
              </a:tr>
              <a:tr h="396003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כיתות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53757"/>
                  </a:ext>
                </a:extLst>
              </a:tr>
              <a:tr h="396003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מגמה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730663"/>
                  </a:ext>
                </a:extLst>
              </a:tr>
              <a:tr h="396003"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סך </a:t>
                      </a:r>
                      <a:r>
                        <a:rPr lang="he-IL" sz="1600" b="1" dirty="0" err="1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הכל</a:t>
                      </a:r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תלמידים במסלול זה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36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15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D558A-B856-466C-4E41-461449E129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FDF2F8E-C4FD-5882-8547-AA0AB7DB7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3011"/>
          </a:xfrm>
        </p:spPr>
        <p:txBody>
          <a:bodyPr>
            <a:normAutofit fontScale="90000"/>
          </a:bodyPr>
          <a:lstStyle/>
          <a:p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חניכות-תכנית עבודה בית ספרית ל-תשפ"ו</a:t>
            </a: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IL" sz="1800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910A7ADB-A972-C7C8-641E-5DAEDFF8ACF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95552" y="1088136"/>
          <a:ext cx="10911435" cy="203247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37145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  <a:gridCol w="3637145">
                  <a:extLst>
                    <a:ext uri="{9D8B030D-6E8A-4147-A177-3AD203B41FA5}">
                      <a16:colId xmlns:a16="http://schemas.microsoft.com/office/drawing/2014/main" val="228979339"/>
                    </a:ext>
                  </a:extLst>
                </a:gridCol>
                <a:gridCol w="3637145">
                  <a:extLst>
                    <a:ext uri="{9D8B030D-6E8A-4147-A177-3AD203B41FA5}">
                      <a16:colId xmlns:a16="http://schemas.microsoft.com/office/drawing/2014/main" val="2257947938"/>
                    </a:ext>
                  </a:extLst>
                </a:gridCol>
              </a:tblGrid>
              <a:tr h="413032">
                <a:tc gridSpan="3">
                  <a:txBody>
                    <a:bodyPr/>
                    <a:lstStyle/>
                    <a:p>
                      <a:pPr algn="r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הגאווה הבית ספרית שלנו בתחום:</a:t>
                      </a:r>
                    </a:p>
                    <a:p>
                      <a:pPr algn="r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386556">
                <a:tc gridSpan="3"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אתגרים מרכזיים: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66246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3: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2: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1:</a:t>
                      </a:r>
                    </a:p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84918"/>
                  </a:ext>
                </a:extLst>
              </a:tr>
            </a:tbl>
          </a:graphicData>
        </a:graphic>
      </p:graphicFrame>
      <p:graphicFrame>
        <p:nvGraphicFramePr>
          <p:cNvPr id="8" name="טבלה 7">
            <a:extLst>
              <a:ext uri="{FF2B5EF4-FFF2-40B4-BE49-F238E27FC236}">
                <a16:creationId xmlns:a16="http://schemas.microsoft.com/office/drawing/2014/main" id="{ECCE9CC9-75C7-56D8-59DE-73EAA2038568}"/>
              </a:ext>
            </a:extLst>
          </p:cNvPr>
          <p:cNvGraphicFramePr>
            <a:graphicFrameLocks noGrp="1"/>
          </p:cNvGraphicFramePr>
          <p:nvPr/>
        </p:nvGraphicFramePr>
        <p:xfrm>
          <a:off x="695554" y="3270143"/>
          <a:ext cx="10911435" cy="3112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7846">
                  <a:extLst>
                    <a:ext uri="{9D8B030D-6E8A-4147-A177-3AD203B41FA5}">
                      <a16:colId xmlns:a16="http://schemas.microsoft.com/office/drawing/2014/main" val="2292311435"/>
                    </a:ext>
                  </a:extLst>
                </a:gridCol>
                <a:gridCol w="3621024">
                  <a:extLst>
                    <a:ext uri="{9D8B030D-6E8A-4147-A177-3AD203B41FA5}">
                      <a16:colId xmlns:a16="http://schemas.microsoft.com/office/drawing/2014/main" val="3817298461"/>
                    </a:ext>
                  </a:extLst>
                </a:gridCol>
                <a:gridCol w="3642565">
                  <a:extLst>
                    <a:ext uri="{9D8B030D-6E8A-4147-A177-3AD203B41FA5}">
                      <a16:colId xmlns:a16="http://schemas.microsoft.com/office/drawing/2014/main" val="2307477094"/>
                    </a:ext>
                  </a:extLst>
                </a:gridCol>
              </a:tblGrid>
              <a:tr h="482258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מדדי הצלחה (איך נדע שהשגנו את היעד)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משאבים / תכניות / מענים / יוזמות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פעולות מרכזיות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719031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0845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61893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092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994800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88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4382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64BDA66-3A86-4F27-A1DD-7EBB9D6B1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225" y="193501"/>
            <a:ext cx="10947884" cy="972238"/>
          </a:xfrm>
        </p:spPr>
        <p:txBody>
          <a:bodyPr/>
          <a:lstStyle/>
          <a:p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נתוני תעסוקה</a:t>
            </a:r>
            <a:r>
              <a:rPr lang="he-IL" b="1" dirty="0">
                <a:solidFill>
                  <a:srgbClr val="EEAC3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3600" b="1" dirty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חובה!</a:t>
            </a:r>
            <a:r>
              <a:rPr lang="he-IL" sz="3600" b="1" dirty="0">
                <a:solidFill>
                  <a:srgbClr val="EEAC34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endParaRPr lang="he-IL" b="1" dirty="0">
              <a:solidFill>
                <a:srgbClr val="EEAC34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15C17659-338D-3818-ADF0-99CCD12276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7439193"/>
              </p:ext>
            </p:extLst>
          </p:nvPr>
        </p:nvGraphicFramePr>
        <p:xfrm>
          <a:off x="6164827" y="1491145"/>
          <a:ext cx="5537283" cy="3356159"/>
        </p:xfrm>
        <a:graphic>
          <a:graphicData uri="http://schemas.openxmlformats.org/drawingml/2006/table">
            <a:tbl>
              <a:tblPr rtl="1" firstRow="1" bandRow="1">
                <a:tableStyleId>{8A107856-5554-42FB-B03E-39F5DBC370BA}</a:tableStyleId>
              </a:tblPr>
              <a:tblGrid>
                <a:gridCol w="1028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97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940">
                  <a:extLst>
                    <a:ext uri="{9D8B030D-6E8A-4147-A177-3AD203B41FA5}">
                      <a16:colId xmlns:a16="http://schemas.microsoft.com/office/drawing/2014/main" val="1812776415"/>
                    </a:ext>
                  </a:extLst>
                </a:gridCol>
                <a:gridCol w="1159704">
                  <a:extLst>
                    <a:ext uri="{9D8B030D-6E8A-4147-A177-3AD203B41FA5}">
                      <a16:colId xmlns:a16="http://schemas.microsoft.com/office/drawing/2014/main" val="1531452463"/>
                    </a:ext>
                  </a:extLst>
                </a:gridCol>
                <a:gridCol w="1127232">
                  <a:extLst>
                    <a:ext uri="{9D8B030D-6E8A-4147-A177-3AD203B41FA5}">
                      <a16:colId xmlns:a16="http://schemas.microsoft.com/office/drawing/2014/main" val="2983295639"/>
                    </a:ext>
                  </a:extLst>
                </a:gridCol>
              </a:tblGrid>
              <a:tr h="444334"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       תשפ"ה</a:t>
                      </a:r>
                      <a:endParaRPr lang="he-IL" sz="1600" b="1" baseline="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baseline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תשפ"ו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45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600" b="1" kern="1200" noProof="0" dirty="0">
                          <a:solidFill>
                            <a:schemeClr val="dk1"/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שם המגמה </a:t>
                      </a:r>
                      <a:endParaRPr kumimoji="0" lang="he-IL" sz="1600" b="1" kern="1200" dirty="0">
                        <a:solidFill>
                          <a:schemeClr val="dk1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התלמידים במגמה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התלמידים המועסקים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baseline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התלמידים במגמה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baseline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התלמידים המועסקים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474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111226"/>
                  </a:ext>
                </a:extLst>
              </a:tr>
              <a:tr h="388474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520218"/>
                  </a:ext>
                </a:extLst>
              </a:tr>
              <a:tr h="388474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016458"/>
                  </a:ext>
                </a:extLst>
              </a:tr>
              <a:tr h="388474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331919"/>
                  </a:ext>
                </a:extLst>
              </a:tr>
              <a:tr h="388474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761380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CAECE00-1EEF-4E0A-A818-BB1284681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7166628"/>
              </p:ext>
            </p:extLst>
          </p:nvPr>
        </p:nvGraphicFramePr>
        <p:xfrm>
          <a:off x="167149" y="1491145"/>
          <a:ext cx="5683316" cy="3356160"/>
        </p:xfrm>
        <a:graphic>
          <a:graphicData uri="http://schemas.openxmlformats.org/drawingml/2006/table">
            <a:tbl>
              <a:tblPr rtl="1" firstRow="1" bandRow="1">
                <a:tableStyleId>{8A107856-5554-42FB-B03E-39F5DBC370BA}</a:tableStyleId>
              </a:tblPr>
              <a:tblGrid>
                <a:gridCol w="1013756">
                  <a:extLst>
                    <a:ext uri="{9D8B030D-6E8A-4147-A177-3AD203B41FA5}">
                      <a16:colId xmlns:a16="http://schemas.microsoft.com/office/drawing/2014/main" val="1423935809"/>
                    </a:ext>
                  </a:extLst>
                </a:gridCol>
                <a:gridCol w="1124659">
                  <a:extLst>
                    <a:ext uri="{9D8B030D-6E8A-4147-A177-3AD203B41FA5}">
                      <a16:colId xmlns:a16="http://schemas.microsoft.com/office/drawing/2014/main" val="718934310"/>
                    </a:ext>
                  </a:extLst>
                </a:gridCol>
                <a:gridCol w="1094358">
                  <a:extLst>
                    <a:ext uri="{9D8B030D-6E8A-4147-A177-3AD203B41FA5}">
                      <a16:colId xmlns:a16="http://schemas.microsoft.com/office/drawing/2014/main" val="1598313397"/>
                    </a:ext>
                  </a:extLst>
                </a:gridCol>
                <a:gridCol w="1014206">
                  <a:extLst>
                    <a:ext uri="{9D8B030D-6E8A-4147-A177-3AD203B41FA5}">
                      <a16:colId xmlns:a16="http://schemas.microsoft.com/office/drawing/2014/main" val="1792520891"/>
                    </a:ext>
                  </a:extLst>
                </a:gridCol>
                <a:gridCol w="1436337">
                  <a:extLst>
                    <a:ext uri="{9D8B030D-6E8A-4147-A177-3AD203B41FA5}">
                      <a16:colId xmlns:a16="http://schemas.microsoft.com/office/drawing/2014/main" val="2784581550"/>
                    </a:ext>
                  </a:extLst>
                </a:gridCol>
              </a:tblGrid>
              <a:tr h="435522"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       תשפ"ה</a:t>
                      </a:r>
                      <a:endParaRPr lang="he-IL" sz="1600" b="1" baseline="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baseline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תשפ"ו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sz="20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173109"/>
                  </a:ext>
                </a:extLst>
              </a:tr>
              <a:tr h="107902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600" b="1" kern="1200" noProof="0" dirty="0">
                          <a:solidFill>
                            <a:schemeClr val="dk1"/>
                          </a:solidFill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שם המגמה </a:t>
                      </a:r>
                      <a:endParaRPr kumimoji="0" lang="he-IL" sz="1600" b="1" kern="1200" dirty="0">
                        <a:solidFill>
                          <a:schemeClr val="dk1"/>
                        </a:solidFill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התלמידים במגמה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התלמידים המועסקים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E5A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התלמידים במגמה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התלמידים המועסקים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201981"/>
                  </a:ext>
                </a:extLst>
              </a:tr>
              <a:tr h="368323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422433"/>
                  </a:ext>
                </a:extLst>
              </a:tr>
              <a:tr h="368323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5642895"/>
                  </a:ext>
                </a:extLst>
              </a:tr>
              <a:tr h="368323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064515"/>
                  </a:ext>
                </a:extLst>
              </a:tr>
              <a:tr h="368323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307535"/>
                  </a:ext>
                </a:extLst>
              </a:tr>
              <a:tr h="368323">
                <a:tc>
                  <a:txBody>
                    <a:bodyPr/>
                    <a:lstStyle/>
                    <a:p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84315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EE084BC-4038-4754-B81C-CA741E18FDD5}"/>
              </a:ext>
            </a:extLst>
          </p:cNvPr>
          <p:cNvSpPr txBox="1"/>
          <p:nvPr/>
        </p:nvSpPr>
        <p:spPr>
          <a:xfrm>
            <a:off x="10481903" y="972239"/>
            <a:ext cx="12202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שכבת י"א </a:t>
            </a:r>
            <a:endParaRPr kumimoji="0" lang="en-IL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0234C9-DA01-498D-BEB3-C2A26374B533}"/>
              </a:ext>
            </a:extLst>
          </p:cNvPr>
          <p:cNvSpPr txBox="1"/>
          <p:nvPr/>
        </p:nvSpPr>
        <p:spPr>
          <a:xfrm>
            <a:off x="4652701" y="972239"/>
            <a:ext cx="1197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vid" panose="020E0502060401010101" pitchFamily="34" charset="-79"/>
                <a:cs typeface="David" panose="020E0502060401010101" pitchFamily="34" charset="-79"/>
              </a:rPr>
              <a:t>שכבת י"ב </a:t>
            </a:r>
            <a:endParaRPr kumimoji="0" lang="en-IL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74400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60A14-EDCC-4047-C3DE-57142B756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636F086-F0E6-2959-EE70-D15AC5EFE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972" y="62642"/>
            <a:ext cx="10515600" cy="1325563"/>
          </a:xfrm>
        </p:spPr>
        <p:txBody>
          <a:bodyPr>
            <a:normAutofit/>
          </a:bodyPr>
          <a:lstStyle/>
          <a:p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מקצוע וחניכות </a:t>
            </a:r>
            <a:r>
              <a:rPr lang="he-IL" sz="3200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(יש לשכפל את הדף עבור כל מגמה)</a:t>
            </a:r>
            <a:endParaRPr lang="en-IL" b="1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C4592995-669D-FE23-AB1C-1EB36AC01898}"/>
              </a:ext>
            </a:extLst>
          </p:cNvPr>
          <p:cNvSpPr/>
          <p:nvPr/>
        </p:nvSpPr>
        <p:spPr>
          <a:xfrm>
            <a:off x="0" y="0"/>
            <a:ext cx="12192000" cy="125285"/>
          </a:xfrm>
          <a:custGeom>
            <a:avLst/>
            <a:gdLst/>
            <a:ahLst/>
            <a:cxnLst/>
            <a:rect l="l" t="t" r="r" b="b"/>
            <a:pathLst>
              <a:path w="19376650" h="250570">
                <a:moveTo>
                  <a:pt x="0" y="0"/>
                </a:moveTo>
                <a:lnTo>
                  <a:pt x="19376650" y="0"/>
                </a:lnTo>
                <a:lnTo>
                  <a:pt x="19376650" y="250569"/>
                </a:lnTo>
                <a:lnTo>
                  <a:pt x="0" y="250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ebo" pitchFamily="2" charset="-79"/>
              <a:ea typeface="+mn-ea"/>
              <a:cs typeface="+mn-cs"/>
            </a:endParaRPr>
          </a:p>
        </p:txBody>
      </p:sp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6A278963-2993-04F8-51AE-B6869BC1BA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904199"/>
              </p:ext>
            </p:extLst>
          </p:nvPr>
        </p:nvGraphicFramePr>
        <p:xfrm>
          <a:off x="426269" y="1149290"/>
          <a:ext cx="11484079" cy="498529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4012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71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318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רכז מגמה מורה מוביל</a:t>
                      </a:r>
                    </a:p>
                    <a:p>
                      <a:pPr algn="r"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187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מצבת המורים- כולל הכשרה, השתלמויות והתפתחות, יוזמות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הסדנא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291263"/>
                  </a:ext>
                </a:extLst>
              </a:tr>
              <a:tr h="553187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התעסוקה במגמה ובמקומות התעסוקה (לאורך 3 שנים)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18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אתגר מרכזי לתשפ"ו</a:t>
                      </a:r>
                    </a:p>
                    <a:p>
                      <a:pPr algn="r"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493480"/>
                  </a:ext>
                </a:extLst>
              </a:tr>
              <a:tr h="38510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תוכנית שותפים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209035"/>
                  </a:ext>
                </a:extLst>
              </a:tr>
              <a:tr h="78610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שיתופי פעולה חיצוניים בתחום ההכשרות והתעסוקה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e-IL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סיורים מקצועיים</a:t>
                      </a:r>
                      <a:endParaRPr kumimoji="0" lang="he-IL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פרויקטים מיוחדים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1434716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r>
                        <a:rPr lang="he-IL" sz="1400" b="1" baseline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תעודות מקצוע נתוני זכאות וציונים (לאורך 3 שנים)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r>
                        <a:rPr lang="he-IL" sz="1400" b="1" baseline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תוכנית לריבוי תעודות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0858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6219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D3228-8153-82FD-66F0-AEECA88FE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B50223E-CBDB-E1CB-DC39-E4C80C0D4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972" y="62642"/>
            <a:ext cx="10515600" cy="1325563"/>
          </a:xfrm>
        </p:spPr>
        <p:txBody>
          <a:bodyPr>
            <a:normAutofit/>
          </a:bodyPr>
          <a:lstStyle/>
          <a:p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מקצוע וחניכות </a:t>
            </a:r>
            <a:r>
              <a:rPr lang="he-IL" sz="3200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(יש לשכפל את הדף עבור כל מגמה)</a:t>
            </a:r>
            <a:endParaRPr lang="en-IL" b="1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A7C0C7A3-784E-13CD-8222-E0F2B591595B}"/>
              </a:ext>
            </a:extLst>
          </p:cNvPr>
          <p:cNvSpPr/>
          <p:nvPr/>
        </p:nvSpPr>
        <p:spPr>
          <a:xfrm>
            <a:off x="0" y="0"/>
            <a:ext cx="12192000" cy="125285"/>
          </a:xfrm>
          <a:custGeom>
            <a:avLst/>
            <a:gdLst/>
            <a:ahLst/>
            <a:cxnLst/>
            <a:rect l="l" t="t" r="r" b="b"/>
            <a:pathLst>
              <a:path w="19376650" h="250570">
                <a:moveTo>
                  <a:pt x="0" y="0"/>
                </a:moveTo>
                <a:lnTo>
                  <a:pt x="19376650" y="0"/>
                </a:lnTo>
                <a:lnTo>
                  <a:pt x="19376650" y="250569"/>
                </a:lnTo>
                <a:lnTo>
                  <a:pt x="0" y="250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ebo" pitchFamily="2" charset="-79"/>
              <a:ea typeface="+mn-ea"/>
              <a:cs typeface="+mn-cs"/>
            </a:endParaRPr>
          </a:p>
        </p:txBody>
      </p:sp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C06237F8-026C-A133-4C18-5893923D273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26269" y="1149290"/>
          <a:ext cx="11484079" cy="498529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4012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71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318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רכז מגמה מורה מוביל</a:t>
                      </a:r>
                    </a:p>
                    <a:p>
                      <a:pPr algn="r"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187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מצבת המורים- כולל הכשרה, השתלמויות והתפתחות, יוזמות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הסדנא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291263"/>
                  </a:ext>
                </a:extLst>
              </a:tr>
              <a:tr h="553187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התעסוקה במגמה ובמקומות התעסוקה (לאורך 3 שנים)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18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אתגר מרכזי לתשפ"ו</a:t>
                      </a:r>
                    </a:p>
                    <a:p>
                      <a:pPr algn="r"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493480"/>
                  </a:ext>
                </a:extLst>
              </a:tr>
              <a:tr h="38510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תוכנית שותפים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209035"/>
                  </a:ext>
                </a:extLst>
              </a:tr>
              <a:tr h="78610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שיתופי פעולה חיצוניים בתחום ההכשרות והתעסוקה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e-IL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סיורים מקצועיים</a:t>
                      </a:r>
                      <a:endParaRPr kumimoji="0" lang="he-IL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פרויקטים מיוחדים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1434716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r>
                        <a:rPr lang="he-IL" sz="1400" b="1" baseline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תעודות מקצוע נתוני זכאות וציונים (לאורך 3 שנים)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r>
                        <a:rPr lang="he-IL" sz="1400" b="1" baseline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תוכנית לריבוי תעודות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0858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0126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23F7F-E4A6-FECE-ED5B-5C3F9A88F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C61701D-9079-7DEA-F723-0D425956D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972" y="62642"/>
            <a:ext cx="10515600" cy="1325563"/>
          </a:xfrm>
        </p:spPr>
        <p:txBody>
          <a:bodyPr>
            <a:normAutofit/>
          </a:bodyPr>
          <a:lstStyle/>
          <a:p>
            <a:r>
              <a:rPr lang="he-IL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מקצוע וחניכות </a:t>
            </a:r>
            <a:r>
              <a:rPr lang="he-IL" sz="3200" b="1" dirty="0">
                <a:solidFill>
                  <a:srgbClr val="359937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(יש לשכפל את הדף עבור כל מגמה)</a:t>
            </a:r>
            <a:endParaRPr lang="en-IL" b="1" dirty="0">
              <a:solidFill>
                <a:srgbClr val="FF0000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5392456F-6628-18EF-4D95-F33CD9D2C6C5}"/>
              </a:ext>
            </a:extLst>
          </p:cNvPr>
          <p:cNvSpPr/>
          <p:nvPr/>
        </p:nvSpPr>
        <p:spPr>
          <a:xfrm>
            <a:off x="0" y="0"/>
            <a:ext cx="12192000" cy="125285"/>
          </a:xfrm>
          <a:custGeom>
            <a:avLst/>
            <a:gdLst/>
            <a:ahLst/>
            <a:cxnLst/>
            <a:rect l="l" t="t" r="r" b="b"/>
            <a:pathLst>
              <a:path w="19376650" h="250570">
                <a:moveTo>
                  <a:pt x="0" y="0"/>
                </a:moveTo>
                <a:lnTo>
                  <a:pt x="19376650" y="0"/>
                </a:lnTo>
                <a:lnTo>
                  <a:pt x="19376650" y="250569"/>
                </a:lnTo>
                <a:lnTo>
                  <a:pt x="0" y="250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ebo" pitchFamily="2" charset="-79"/>
              <a:ea typeface="+mn-ea"/>
              <a:cs typeface="+mn-cs"/>
            </a:endParaRPr>
          </a:p>
        </p:txBody>
      </p:sp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FD32A6A4-C5B6-BE86-CD39-6B1266FA16B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26269" y="1149290"/>
          <a:ext cx="11484079" cy="4985290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40125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71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318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רכז מגמה מורה מוביל</a:t>
                      </a:r>
                    </a:p>
                    <a:p>
                      <a:pPr algn="r"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3187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מצבת המורים- כולל הכשרה, השתלמויות והתפתחות, יוזמות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הסדנא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291263"/>
                  </a:ext>
                </a:extLst>
              </a:tr>
              <a:tr h="553187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מצב התעסוקה במגמה ובמקומות התעסוקה (לאורך 3 שנים)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3187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אתגר מרכזי לתשפ"ו</a:t>
                      </a:r>
                    </a:p>
                    <a:p>
                      <a:pPr algn="r"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493480"/>
                  </a:ext>
                </a:extLst>
              </a:tr>
              <a:tr h="385104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תוכנית שותפים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0209035"/>
                  </a:ext>
                </a:extLst>
              </a:tr>
              <a:tr h="78610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שיתופי פעולה חיצוניים בתחום ההכשרות והתעסוקה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he-IL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סיורים מקצועיים</a:t>
                      </a:r>
                      <a:endParaRPr kumimoji="0" lang="he-IL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David" panose="020E0502060401010101" pitchFamily="34" charset="-79"/>
                        <a:ea typeface="+mn-ea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algn="r" rtl="1">
                        <a:lnSpc>
                          <a:spcPct val="100000"/>
                        </a:lnSpc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פרויקטים מיוחדים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1434716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r>
                        <a:rPr lang="he-IL" sz="1400" b="1" baseline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תעודות מקצוע נתוני זכאות וציונים (לאורך 3 שנים)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266"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r>
                        <a:rPr lang="he-IL" sz="1400" b="1" baseline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תוכנית לריבוי תעודות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00000"/>
                        </a:lnSpc>
                      </a:pPr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0858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189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EB031-10B6-5FC3-E4AB-DB4083BA6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795E057-F172-8ABC-B2DF-F2B7B1659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3011"/>
          </a:xfrm>
        </p:spPr>
        <p:txBody>
          <a:bodyPr>
            <a:normAutofit/>
          </a:bodyPr>
          <a:lstStyle/>
          <a:p>
            <a:r>
              <a:rPr lang="he-IL" b="1" dirty="0">
                <a:solidFill>
                  <a:srgbClr val="EB585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התמדה ונשירה</a:t>
            </a:r>
            <a:endParaRPr lang="en-IL" sz="1800" b="1" dirty="0">
              <a:solidFill>
                <a:srgbClr val="EB585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13F9C4C7-6253-7899-7024-1C4C00C3C0F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95552" y="1088136"/>
          <a:ext cx="10911435" cy="203247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37145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  <a:gridCol w="3637145">
                  <a:extLst>
                    <a:ext uri="{9D8B030D-6E8A-4147-A177-3AD203B41FA5}">
                      <a16:colId xmlns:a16="http://schemas.microsoft.com/office/drawing/2014/main" val="228979339"/>
                    </a:ext>
                  </a:extLst>
                </a:gridCol>
                <a:gridCol w="3637145">
                  <a:extLst>
                    <a:ext uri="{9D8B030D-6E8A-4147-A177-3AD203B41FA5}">
                      <a16:colId xmlns:a16="http://schemas.microsoft.com/office/drawing/2014/main" val="2257947938"/>
                    </a:ext>
                  </a:extLst>
                </a:gridCol>
              </a:tblGrid>
              <a:tr h="413032">
                <a:tc gridSpan="3">
                  <a:txBody>
                    <a:bodyPr/>
                    <a:lstStyle/>
                    <a:p>
                      <a:pPr algn="r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הגאווה הבית ספרית שלנו בתחום:</a:t>
                      </a:r>
                    </a:p>
                    <a:p>
                      <a:pPr algn="r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386556">
                <a:tc gridSpan="3"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אתגרים מרכזיים: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66246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3: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2: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1:</a:t>
                      </a:r>
                    </a:p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84918"/>
                  </a:ext>
                </a:extLst>
              </a:tr>
            </a:tbl>
          </a:graphicData>
        </a:graphic>
      </p:graphicFrame>
      <p:graphicFrame>
        <p:nvGraphicFramePr>
          <p:cNvPr id="8" name="טבלה 7">
            <a:extLst>
              <a:ext uri="{FF2B5EF4-FFF2-40B4-BE49-F238E27FC236}">
                <a16:creationId xmlns:a16="http://schemas.microsoft.com/office/drawing/2014/main" id="{3C0D8928-027C-C213-1645-BB6459E6D75A}"/>
              </a:ext>
            </a:extLst>
          </p:cNvPr>
          <p:cNvGraphicFramePr>
            <a:graphicFrameLocks noGrp="1"/>
          </p:cNvGraphicFramePr>
          <p:nvPr/>
        </p:nvGraphicFramePr>
        <p:xfrm>
          <a:off x="695554" y="3270143"/>
          <a:ext cx="10911435" cy="3112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7846">
                  <a:extLst>
                    <a:ext uri="{9D8B030D-6E8A-4147-A177-3AD203B41FA5}">
                      <a16:colId xmlns:a16="http://schemas.microsoft.com/office/drawing/2014/main" val="2292311435"/>
                    </a:ext>
                  </a:extLst>
                </a:gridCol>
                <a:gridCol w="3621024">
                  <a:extLst>
                    <a:ext uri="{9D8B030D-6E8A-4147-A177-3AD203B41FA5}">
                      <a16:colId xmlns:a16="http://schemas.microsoft.com/office/drawing/2014/main" val="3817298461"/>
                    </a:ext>
                  </a:extLst>
                </a:gridCol>
                <a:gridCol w="3642565">
                  <a:extLst>
                    <a:ext uri="{9D8B030D-6E8A-4147-A177-3AD203B41FA5}">
                      <a16:colId xmlns:a16="http://schemas.microsoft.com/office/drawing/2014/main" val="2307477094"/>
                    </a:ext>
                  </a:extLst>
                </a:gridCol>
              </a:tblGrid>
              <a:tr h="482258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מדדי הצלחה (איך נדע שהשגנו את היעד)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משאבים / תכניות / מענים / יוזמות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פעולות מרכזיות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719031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0845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61893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092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994800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88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804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93618-1C54-6B76-116B-990238A66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9A932F8-40D3-22A2-1C12-3B3C6BBEF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4819" y="-211678"/>
            <a:ext cx="8000998" cy="1325563"/>
          </a:xfrm>
        </p:spPr>
        <p:txBody>
          <a:bodyPr>
            <a:normAutofit/>
          </a:bodyPr>
          <a:lstStyle/>
          <a:p>
            <a:r>
              <a:rPr lang="he-IL" b="1" dirty="0">
                <a:solidFill>
                  <a:srgbClr val="EB585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התמדה ונשירה - נתונים</a:t>
            </a:r>
            <a:endParaRPr lang="en-IL" b="1" dirty="0">
              <a:solidFill>
                <a:srgbClr val="EB585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64774B2A-E1D8-9303-2630-F86A0F716F4F}"/>
              </a:ext>
            </a:extLst>
          </p:cNvPr>
          <p:cNvSpPr/>
          <p:nvPr/>
        </p:nvSpPr>
        <p:spPr>
          <a:xfrm>
            <a:off x="0" y="0"/>
            <a:ext cx="12192000" cy="125285"/>
          </a:xfrm>
          <a:custGeom>
            <a:avLst/>
            <a:gdLst/>
            <a:ahLst/>
            <a:cxnLst/>
            <a:rect l="l" t="t" r="r" b="b"/>
            <a:pathLst>
              <a:path w="19376650" h="250570">
                <a:moveTo>
                  <a:pt x="0" y="0"/>
                </a:moveTo>
                <a:lnTo>
                  <a:pt x="19376650" y="0"/>
                </a:lnTo>
                <a:lnTo>
                  <a:pt x="19376650" y="250569"/>
                </a:lnTo>
                <a:lnTo>
                  <a:pt x="0" y="250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ebo" pitchFamily="2" charset="-79"/>
              <a:ea typeface="+mn-ea"/>
              <a:cs typeface="+mn-cs"/>
            </a:endParaRPr>
          </a:p>
        </p:txBody>
      </p:sp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4B1430D7-7FD7-24C1-D809-67A0FFB26D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2393801"/>
              </p:ext>
            </p:extLst>
          </p:nvPr>
        </p:nvGraphicFramePr>
        <p:xfrm>
          <a:off x="583184" y="1003422"/>
          <a:ext cx="11236959" cy="4851156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1118990">
                  <a:extLst>
                    <a:ext uri="{9D8B030D-6E8A-4147-A177-3AD203B41FA5}">
                      <a16:colId xmlns:a16="http://schemas.microsoft.com/office/drawing/2014/main" val="1205682599"/>
                    </a:ext>
                  </a:extLst>
                </a:gridCol>
                <a:gridCol w="1536961">
                  <a:extLst>
                    <a:ext uri="{9D8B030D-6E8A-4147-A177-3AD203B41FA5}">
                      <a16:colId xmlns:a16="http://schemas.microsoft.com/office/drawing/2014/main" val="4208418052"/>
                    </a:ext>
                  </a:extLst>
                </a:gridCol>
                <a:gridCol w="1536961">
                  <a:extLst>
                    <a:ext uri="{9D8B030D-6E8A-4147-A177-3AD203B41FA5}">
                      <a16:colId xmlns:a16="http://schemas.microsoft.com/office/drawing/2014/main" val="2341725169"/>
                    </a:ext>
                  </a:extLst>
                </a:gridCol>
                <a:gridCol w="13122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080">
                  <a:extLst>
                    <a:ext uri="{9D8B030D-6E8A-4147-A177-3AD203B41FA5}">
                      <a16:colId xmlns:a16="http://schemas.microsoft.com/office/drawing/2014/main" val="3536648908"/>
                    </a:ext>
                  </a:extLst>
                </a:gridCol>
                <a:gridCol w="1911935">
                  <a:extLst>
                    <a:ext uri="{9D8B030D-6E8A-4147-A177-3AD203B41FA5}">
                      <a16:colId xmlns:a16="http://schemas.microsoft.com/office/drawing/2014/main" val="110341805"/>
                    </a:ext>
                  </a:extLst>
                </a:gridCol>
                <a:gridCol w="2069801">
                  <a:extLst>
                    <a:ext uri="{9D8B030D-6E8A-4147-A177-3AD203B41FA5}">
                      <a16:colId xmlns:a16="http://schemas.microsoft.com/office/drawing/2014/main" val="2972355833"/>
                    </a:ext>
                  </a:extLst>
                </a:gridCol>
              </a:tblGrid>
              <a:tr h="331216">
                <a:tc>
                  <a:txBody>
                    <a:bodyPr/>
                    <a:lstStyle/>
                    <a:p>
                      <a:pPr algn="r"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תלמידים עוזבים</a:t>
                      </a:r>
                    </a:p>
                    <a:p>
                      <a:pPr algn="r" rtl="1"/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 rtl="1"/>
                      <a:r>
                        <a:rPr lang="he-IL" sz="1400" b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תלמידים שביה"ס</a:t>
                      </a:r>
                    </a:p>
                    <a:p>
                      <a:pPr algn="r" rtl="1"/>
                      <a:r>
                        <a:rPr lang="he-IL" sz="1400" b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סיים את לימודיהם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תלמידים עוזבים</a:t>
                      </a:r>
                    </a:p>
                    <a:p>
                      <a:pPr algn="r" rtl="1"/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 rtl="1"/>
                      <a:r>
                        <a:rPr lang="he-IL" sz="1400" b="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תלמידים שעזבו מרצונם</a:t>
                      </a:r>
                    </a:p>
                    <a:p>
                      <a:pPr algn="r" rtl="1"/>
                      <a:endParaRPr lang="he-IL" sz="14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חדשים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נשירה סמויה: תלמידים שהחסירו למעלה מ-30%  מהשיעורים מתחילת שנה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נשירה גלויה: </a:t>
                      </a:r>
                    </a:p>
                    <a:p>
                      <a:pPr rtl="1"/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תלמידים שהחסירו למעלה מ-20% ימי לימוד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הערות ופעולות מרכזיות  </a:t>
                      </a:r>
                    </a:p>
                    <a:p>
                      <a:pPr rtl="1"/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** לבית ספר אמורות להיות רשימות תלמידים מפורטות לתלמידים בסיכון של נשירה גלויה וסמויה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7166"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שכבה ט – מס' תלמידים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82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שכבה י – מס תלמידים</a:t>
                      </a:r>
                    </a:p>
                    <a:p>
                      <a:pPr algn="ctr"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0441146"/>
                  </a:ext>
                </a:extLst>
              </a:tr>
              <a:tr h="726779"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שכבה יא – </a:t>
                      </a:r>
                      <a:r>
                        <a:rPr kumimoji="0" lang="he-IL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מס תלמידים</a:t>
                      </a:r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911916"/>
                  </a:ext>
                </a:extLst>
              </a:tr>
              <a:tr h="980196">
                <a:tc>
                  <a:txBody>
                    <a:bodyPr/>
                    <a:lstStyle/>
                    <a:p>
                      <a:pPr algn="ctr" rtl="1"/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שכבה יב – </a:t>
                      </a:r>
                      <a:r>
                        <a:rPr kumimoji="0" lang="he-IL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מס תלמידים</a:t>
                      </a:r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05428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3654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267B3-AD0C-434C-A9F5-700811A63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87C0EDF-D294-56F7-D459-576C5C12D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3011"/>
          </a:xfrm>
        </p:spPr>
        <p:txBody>
          <a:bodyPr>
            <a:normAutofit fontScale="90000"/>
          </a:bodyPr>
          <a:lstStyle/>
          <a:p>
            <a:r>
              <a:rPr lang="he-IL" b="1" dirty="0">
                <a:solidFill>
                  <a:srgbClr val="9481BB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פרט וחברה- תחום ייעוצי טיפולי (ייעוץ/</a:t>
            </a:r>
            <a:r>
              <a:rPr lang="he-IL" b="1" dirty="0" err="1">
                <a:solidFill>
                  <a:srgbClr val="9481BB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חנ"מ</a:t>
            </a:r>
            <a:r>
              <a:rPr lang="he-IL" b="1" dirty="0">
                <a:solidFill>
                  <a:srgbClr val="9481BB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/אסא)</a:t>
            </a:r>
            <a:br>
              <a:rPr lang="he-IL" b="1" dirty="0">
                <a:solidFill>
                  <a:srgbClr val="9481BB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IL" sz="1800" b="1" dirty="0">
              <a:solidFill>
                <a:srgbClr val="9481BB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CD6D2348-CD57-3863-8FC4-43DA8ED80BB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95552" y="1088136"/>
          <a:ext cx="10911435" cy="203247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37145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  <a:gridCol w="3637145">
                  <a:extLst>
                    <a:ext uri="{9D8B030D-6E8A-4147-A177-3AD203B41FA5}">
                      <a16:colId xmlns:a16="http://schemas.microsoft.com/office/drawing/2014/main" val="228979339"/>
                    </a:ext>
                  </a:extLst>
                </a:gridCol>
                <a:gridCol w="3637145">
                  <a:extLst>
                    <a:ext uri="{9D8B030D-6E8A-4147-A177-3AD203B41FA5}">
                      <a16:colId xmlns:a16="http://schemas.microsoft.com/office/drawing/2014/main" val="2257947938"/>
                    </a:ext>
                  </a:extLst>
                </a:gridCol>
              </a:tblGrid>
              <a:tr h="413032">
                <a:tc gridSpan="3">
                  <a:txBody>
                    <a:bodyPr/>
                    <a:lstStyle/>
                    <a:p>
                      <a:pPr algn="r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הגאווה הבית ספרית שלנו בתחום:</a:t>
                      </a:r>
                    </a:p>
                    <a:p>
                      <a:pPr algn="r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386556">
                <a:tc gridSpan="3"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אתגרים מרכזיים: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66246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3: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2: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1:</a:t>
                      </a:r>
                    </a:p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84918"/>
                  </a:ext>
                </a:extLst>
              </a:tr>
            </a:tbl>
          </a:graphicData>
        </a:graphic>
      </p:graphicFrame>
      <p:graphicFrame>
        <p:nvGraphicFramePr>
          <p:cNvPr id="8" name="טבלה 7">
            <a:extLst>
              <a:ext uri="{FF2B5EF4-FFF2-40B4-BE49-F238E27FC236}">
                <a16:creationId xmlns:a16="http://schemas.microsoft.com/office/drawing/2014/main" id="{EB75D7FD-37AE-113D-54DC-E1FC9B3B7403}"/>
              </a:ext>
            </a:extLst>
          </p:cNvPr>
          <p:cNvGraphicFramePr>
            <a:graphicFrameLocks noGrp="1"/>
          </p:cNvGraphicFramePr>
          <p:nvPr/>
        </p:nvGraphicFramePr>
        <p:xfrm>
          <a:off x="695554" y="3270143"/>
          <a:ext cx="10911435" cy="3112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7846">
                  <a:extLst>
                    <a:ext uri="{9D8B030D-6E8A-4147-A177-3AD203B41FA5}">
                      <a16:colId xmlns:a16="http://schemas.microsoft.com/office/drawing/2014/main" val="2292311435"/>
                    </a:ext>
                  </a:extLst>
                </a:gridCol>
                <a:gridCol w="3621024">
                  <a:extLst>
                    <a:ext uri="{9D8B030D-6E8A-4147-A177-3AD203B41FA5}">
                      <a16:colId xmlns:a16="http://schemas.microsoft.com/office/drawing/2014/main" val="3817298461"/>
                    </a:ext>
                  </a:extLst>
                </a:gridCol>
                <a:gridCol w="3642565">
                  <a:extLst>
                    <a:ext uri="{9D8B030D-6E8A-4147-A177-3AD203B41FA5}">
                      <a16:colId xmlns:a16="http://schemas.microsoft.com/office/drawing/2014/main" val="2307477094"/>
                    </a:ext>
                  </a:extLst>
                </a:gridCol>
              </a:tblGrid>
              <a:tr h="482258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מדדי הצלחה (איך נדע שהשגנו את היעד)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משאבים / תכניות / מענים / יוזמות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פעולות מרכזיות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719031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0845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61893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092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994800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88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8451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282A0FE-68A6-EEE0-01F3-E5140CA3E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305" y="-77624"/>
            <a:ext cx="10515600" cy="1325563"/>
          </a:xfrm>
        </p:spPr>
        <p:txBody>
          <a:bodyPr/>
          <a:lstStyle/>
          <a:p>
            <a:r>
              <a:rPr lang="he-IL" b="1" dirty="0">
                <a:solidFill>
                  <a:srgbClr val="9481BB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טיפול בתלמידים זכאים לסלי שילוב</a:t>
            </a:r>
            <a:endParaRPr lang="en-IL" b="1" dirty="0">
              <a:solidFill>
                <a:srgbClr val="9481BB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5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5974975"/>
              </p:ext>
            </p:extLst>
          </p:nvPr>
        </p:nvGraphicFramePr>
        <p:xfrm>
          <a:off x="147687" y="1045030"/>
          <a:ext cx="11189008" cy="5019503"/>
        </p:xfrm>
        <a:graphic>
          <a:graphicData uri="http://schemas.openxmlformats.org/drawingml/2006/table">
            <a:tbl>
              <a:tblPr rtl="1" firstRow="1" bandRow="1">
                <a:tableStyleId>{22838BEF-8BB2-4498-84A7-C5851F593DF1}</a:tableStyleId>
              </a:tblPr>
              <a:tblGrid>
                <a:gridCol w="3391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97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0697">
                <a:tc>
                  <a:txBody>
                    <a:bodyPr/>
                    <a:lstStyle/>
                    <a:p>
                      <a:pPr algn="r" rtl="1"/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רכז השילוב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20586"/>
                  </a:ext>
                </a:extLst>
              </a:tr>
              <a:tr h="490697">
                <a:tc>
                  <a:txBody>
                    <a:bodyPr/>
                    <a:lstStyle/>
                    <a:p>
                      <a:pPr algn="r" rtl="1"/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מדריכת ההכלה והשילוב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92032"/>
                  </a:ext>
                </a:extLst>
              </a:tr>
              <a:tr h="824931">
                <a:tc>
                  <a:txBody>
                    <a:bodyPr/>
                    <a:lstStyle/>
                    <a:p>
                      <a:pPr algn="r" rtl="1"/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 תלמידי שילוב בבית הספר (מספר ושיעור באחוזים – החישוב לפי סך התלמידים בנובמבר תשפ"ה)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955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סה"כ שעות שהתקבלו השנה</a:t>
                      </a:r>
                    </a:p>
                    <a:p>
                      <a:pPr algn="r"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697">
                <a:tc>
                  <a:txBody>
                    <a:bodyPr/>
                    <a:lstStyle/>
                    <a:p>
                      <a:pPr algn="r" rtl="1"/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מספר מורי שילוב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847">
                <a:tc>
                  <a:txBody>
                    <a:bodyPr/>
                    <a:lstStyle/>
                    <a:p>
                      <a:pPr algn="r" rtl="1"/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התייחסות לתוכניות האישיות/ התוכנית הבית ספרית אילו חידושים יש השנה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697">
                <a:tc>
                  <a:txBody>
                    <a:bodyPr/>
                    <a:lstStyle/>
                    <a:p>
                      <a:pPr algn="r" rtl="1"/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יעדים לשנה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493480"/>
                  </a:ext>
                </a:extLst>
              </a:tr>
              <a:tr h="490697">
                <a:tc>
                  <a:txBody>
                    <a:bodyPr/>
                    <a:lstStyle/>
                    <a:p>
                      <a:pPr algn="r" rtl="1"/>
                      <a:r>
                        <a:rPr lang="he-IL" sz="16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אתגריים מרכזיים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2090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he-IL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David" panose="020E0502060401010101" pitchFamily="34" charset="-79"/>
                          <a:ea typeface="+mn-ea"/>
                          <a:cs typeface="David" panose="020E0502060401010101" pitchFamily="34" charset="-79"/>
                        </a:rPr>
                        <a:t>האם הוגשה תוכנית בית ספרית? תח"י עבור כל תלמיד? עבודה עם הורים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sz="16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>
                        <a:alpha val="36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Freeform 2">
            <a:extLst>
              <a:ext uri="{FF2B5EF4-FFF2-40B4-BE49-F238E27FC236}">
                <a16:creationId xmlns:a16="http://schemas.microsoft.com/office/drawing/2014/main" id="{D54DC89E-CD78-B342-1C69-64EFFD6A544D}"/>
              </a:ext>
            </a:extLst>
          </p:cNvPr>
          <p:cNvSpPr/>
          <p:nvPr/>
        </p:nvSpPr>
        <p:spPr>
          <a:xfrm>
            <a:off x="0" y="0"/>
            <a:ext cx="12192000" cy="125285"/>
          </a:xfrm>
          <a:custGeom>
            <a:avLst/>
            <a:gdLst/>
            <a:ahLst/>
            <a:cxnLst/>
            <a:rect l="l" t="t" r="r" b="b"/>
            <a:pathLst>
              <a:path w="19376650" h="250570">
                <a:moveTo>
                  <a:pt x="0" y="0"/>
                </a:moveTo>
                <a:lnTo>
                  <a:pt x="19376650" y="0"/>
                </a:lnTo>
                <a:lnTo>
                  <a:pt x="19376650" y="250569"/>
                </a:lnTo>
                <a:lnTo>
                  <a:pt x="0" y="2505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ebo" pitchFamily="2" charset="-79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9839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3E53F5B-06E0-B5A8-16BB-0C7A2B934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>
                <a:solidFill>
                  <a:srgbClr val="9481BB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מצוקה, התנהגויות סיכון ואקלים – נתונים</a:t>
            </a:r>
            <a:endParaRPr lang="en-UG" b="1" dirty="0">
              <a:solidFill>
                <a:srgbClr val="9481BB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71E2131-3161-403F-9F79-5AA2341EF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/>
              <a:t>יש להציג את הגרפים התלת שנתיים </a:t>
            </a:r>
            <a:r>
              <a:rPr lang="he-IL" u="sng" dirty="0"/>
              <a:t>העדכניים ביותר </a:t>
            </a:r>
            <a:r>
              <a:rPr lang="he-IL" dirty="0"/>
              <a:t>מתוך תוצאות שאלוני המצוקה והאקלים (תלמידים כולל אקלים </a:t>
            </a:r>
            <a:r>
              <a:rPr lang="he-IL" dirty="0" err="1"/>
              <a:t>פנימיה</a:t>
            </a:r>
            <a:r>
              <a:rPr lang="he-IL" dirty="0"/>
              <a:t> ומורים).</a:t>
            </a:r>
          </a:p>
          <a:p>
            <a:pPr marL="0" indent="0">
              <a:buNone/>
            </a:pPr>
            <a:r>
              <a:rPr lang="he-IL" dirty="0"/>
              <a:t>ניתן להציג נתונים נוספים חשובים אם יש (למשל ניטור ופילוח בית ספרי של אירועים חריגים או נתונים אחרים בתחומים אלו).</a:t>
            </a:r>
          </a:p>
        </p:txBody>
      </p:sp>
    </p:spTree>
    <p:extLst>
      <p:ext uri="{BB962C8B-B14F-4D97-AF65-F5344CB8AC3E}">
        <p14:creationId xmlns:p14="http://schemas.microsoft.com/office/powerpoint/2010/main" val="3712356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3E53F5B-06E0-B5A8-16BB-0C7A2B93430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pPr algn="ctr"/>
            <a:r>
              <a:rPr lang="he-IL" b="1" dirty="0">
                <a:solidFill>
                  <a:srgbClr val="9481BB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מצוקה, התנהגויות סיכון ואקלים – מסקנות ויעדי עבודה</a:t>
            </a:r>
            <a:endParaRPr lang="en-UG" b="1" dirty="0">
              <a:solidFill>
                <a:srgbClr val="9481BB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טבלה 6">
            <a:extLst>
              <a:ext uri="{FF2B5EF4-FFF2-40B4-BE49-F238E27FC236}">
                <a16:creationId xmlns:a16="http://schemas.microsoft.com/office/drawing/2014/main" id="{920236EC-EA4E-4490-BDBF-F359E70DE3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828546"/>
              </p:ext>
            </p:extLst>
          </p:nvPr>
        </p:nvGraphicFramePr>
        <p:xfrm>
          <a:off x="316202" y="1895321"/>
          <a:ext cx="11559595" cy="399819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367315">
                  <a:extLst>
                    <a:ext uri="{9D8B030D-6E8A-4147-A177-3AD203B41FA5}">
                      <a16:colId xmlns:a16="http://schemas.microsoft.com/office/drawing/2014/main" val="1795196492"/>
                    </a:ext>
                  </a:extLst>
                </a:gridCol>
                <a:gridCol w="2155371">
                  <a:extLst>
                    <a:ext uri="{9D8B030D-6E8A-4147-A177-3AD203B41FA5}">
                      <a16:colId xmlns:a16="http://schemas.microsoft.com/office/drawing/2014/main" val="4157380231"/>
                    </a:ext>
                  </a:extLst>
                </a:gridCol>
                <a:gridCol w="1754155">
                  <a:extLst>
                    <a:ext uri="{9D8B030D-6E8A-4147-A177-3AD203B41FA5}">
                      <a16:colId xmlns:a16="http://schemas.microsoft.com/office/drawing/2014/main" val="387732512"/>
                    </a:ext>
                  </a:extLst>
                </a:gridCol>
                <a:gridCol w="2141377">
                  <a:extLst>
                    <a:ext uri="{9D8B030D-6E8A-4147-A177-3AD203B41FA5}">
                      <a16:colId xmlns:a16="http://schemas.microsoft.com/office/drawing/2014/main" val="1189984686"/>
                    </a:ext>
                  </a:extLst>
                </a:gridCol>
                <a:gridCol w="2141377">
                  <a:extLst>
                    <a:ext uri="{9D8B030D-6E8A-4147-A177-3AD203B41FA5}">
                      <a16:colId xmlns:a16="http://schemas.microsoft.com/office/drawing/2014/main" val="775638374"/>
                    </a:ext>
                  </a:extLst>
                </a:gridCol>
              </a:tblGrid>
              <a:tr h="373124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מסקנות ויעדים לתוכנית העבודה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מצוקה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התנהגויות סיכון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אקלים תלמידים </a:t>
                      </a:r>
                      <a:r>
                        <a:rPr lang="he-IL" dirty="0" err="1"/>
                        <a:t>ופנימיה</a:t>
                      </a:r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אקלים מורים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597881"/>
                  </a:ext>
                </a:extLst>
              </a:tr>
              <a:tr h="373124">
                <a:tc rowSpan="3">
                  <a:txBody>
                    <a:bodyPr/>
                    <a:lstStyle/>
                    <a:p>
                      <a:pPr rtl="1"/>
                      <a:r>
                        <a:rPr lang="he-IL" dirty="0"/>
                        <a:t>מסקנות עיקריות ויעדים לשימור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130679"/>
                  </a:ext>
                </a:extLst>
              </a:tr>
              <a:tr h="373123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161375"/>
                  </a:ext>
                </a:extLst>
              </a:tr>
              <a:tr h="373124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487760"/>
                  </a:ext>
                </a:extLst>
              </a:tr>
              <a:tr h="373124">
                <a:tc rowSpan="3">
                  <a:txBody>
                    <a:bodyPr/>
                    <a:lstStyle/>
                    <a:p>
                      <a:pPr rtl="1"/>
                      <a:r>
                        <a:rPr lang="he-IL" dirty="0"/>
                        <a:t>מסקנות עיקריות ויעדים לשיפור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597126"/>
                  </a:ext>
                </a:extLst>
              </a:tr>
              <a:tr h="373123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599887"/>
                  </a:ext>
                </a:extLst>
              </a:tr>
              <a:tr h="373124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973594"/>
                  </a:ext>
                </a:extLst>
              </a:tr>
              <a:tr h="373124">
                <a:tc rowSpan="3"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dirty="0"/>
                        <a:t>משאבים, </a:t>
                      </a:r>
                      <a:r>
                        <a:rPr lang="he-IL" dirty="0" err="1"/>
                        <a:t>תוכניות</a:t>
                      </a:r>
                      <a:r>
                        <a:rPr lang="he-IL" dirty="0"/>
                        <a:t>, מענים ויוזמות שנגזרו מהנתונים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371720"/>
                  </a:ext>
                </a:extLst>
              </a:tr>
              <a:tr h="373123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0112"/>
                  </a:ext>
                </a:extLst>
              </a:tr>
              <a:tr h="373124">
                <a:tc v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2068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99046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29061-275F-92B5-C47C-B742D1C6E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45D44E9-D0D0-212D-1719-5ECC537D1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3011"/>
          </a:xfrm>
        </p:spPr>
        <p:txBody>
          <a:bodyPr>
            <a:normAutofit/>
          </a:bodyPr>
          <a:lstStyle/>
          <a:p>
            <a:r>
              <a:rPr lang="he-IL" b="1" dirty="0">
                <a:solidFill>
                  <a:srgbClr val="EB585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פרט וחברה- חינוך חברתי ערכי</a:t>
            </a:r>
            <a:endParaRPr lang="en-IL" sz="1800" b="1" dirty="0">
              <a:solidFill>
                <a:srgbClr val="EB585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761EE823-F0A2-E72E-9582-BBA1AA19D2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2568868"/>
              </p:ext>
            </p:extLst>
          </p:nvPr>
        </p:nvGraphicFramePr>
        <p:xfrm>
          <a:off x="695552" y="1088136"/>
          <a:ext cx="10911435" cy="450135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82287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  <a:gridCol w="2182287">
                  <a:extLst>
                    <a:ext uri="{9D8B030D-6E8A-4147-A177-3AD203B41FA5}">
                      <a16:colId xmlns:a16="http://schemas.microsoft.com/office/drawing/2014/main" val="228979339"/>
                    </a:ext>
                  </a:extLst>
                </a:gridCol>
                <a:gridCol w="2182287">
                  <a:extLst>
                    <a:ext uri="{9D8B030D-6E8A-4147-A177-3AD203B41FA5}">
                      <a16:colId xmlns:a16="http://schemas.microsoft.com/office/drawing/2014/main" val="2349377195"/>
                    </a:ext>
                  </a:extLst>
                </a:gridCol>
                <a:gridCol w="2182287">
                  <a:extLst>
                    <a:ext uri="{9D8B030D-6E8A-4147-A177-3AD203B41FA5}">
                      <a16:colId xmlns:a16="http://schemas.microsoft.com/office/drawing/2014/main" val="1563066049"/>
                    </a:ext>
                  </a:extLst>
                </a:gridCol>
                <a:gridCol w="2182287">
                  <a:extLst>
                    <a:ext uri="{9D8B030D-6E8A-4147-A177-3AD203B41FA5}">
                      <a16:colId xmlns:a16="http://schemas.microsoft.com/office/drawing/2014/main" val="2257947938"/>
                    </a:ext>
                  </a:extLst>
                </a:gridCol>
              </a:tblGrid>
              <a:tr h="413032">
                <a:tc gridSpan="5">
                  <a:txBody>
                    <a:bodyPr/>
                    <a:lstStyle/>
                    <a:p>
                      <a:pPr algn="r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הגאווה הבית ספרית שלנו בתחום:</a:t>
                      </a:r>
                    </a:p>
                    <a:p>
                      <a:pPr algn="r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386556">
                <a:tc gridSpan="5"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אתגרים מרכזיים: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66246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פיתוח מיומנויות אישיות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יצירת תמונת עתיד רצויה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חינוך באמצעות ערכים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חיזוק תחושת שייכות לקהילה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8491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 מיומנויות מרכזיות שנרצה לפתח השנה בנושא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810209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 ערכים שבחרנו לקדם השנה בנושא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677540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 פעולות מרכזיות בנושא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893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94286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8460F-FC7F-DB21-B5DF-7256BDEEE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CD53A99-1C6D-9DCE-9064-097E5B927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3011"/>
          </a:xfrm>
        </p:spPr>
        <p:txBody>
          <a:bodyPr>
            <a:normAutofit/>
          </a:bodyPr>
          <a:lstStyle/>
          <a:p>
            <a:r>
              <a:rPr lang="he-IL" b="1" dirty="0">
                <a:solidFill>
                  <a:srgbClr val="EB585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פרט וחברה- חינוך חברתי ערכי- תמונת עתיד</a:t>
            </a:r>
            <a:endParaRPr lang="en-IL" sz="1800" b="1" dirty="0">
              <a:solidFill>
                <a:srgbClr val="EB585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DFE797AC-1DED-55A6-8BE2-FF89E20B5C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3617124"/>
              </p:ext>
            </p:extLst>
          </p:nvPr>
        </p:nvGraphicFramePr>
        <p:xfrm>
          <a:off x="3429000" y="1783080"/>
          <a:ext cx="6480576" cy="154622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240288">
                  <a:extLst>
                    <a:ext uri="{9D8B030D-6E8A-4147-A177-3AD203B41FA5}">
                      <a16:colId xmlns:a16="http://schemas.microsoft.com/office/drawing/2014/main" val="3740024654"/>
                    </a:ext>
                  </a:extLst>
                </a:gridCol>
                <a:gridCol w="3240288">
                  <a:extLst>
                    <a:ext uri="{9D8B030D-6E8A-4147-A177-3AD203B41FA5}">
                      <a16:colId xmlns:a16="http://schemas.microsoft.com/office/drawing/2014/main" val="2257947938"/>
                    </a:ext>
                  </a:extLst>
                </a:gridCol>
              </a:tblGrid>
              <a:tr h="386556"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נתוני גיוס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7810209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לימודי המשך י"ג י"ד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677540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מכינות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89395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אחר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00123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96175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1742" y="-2130"/>
            <a:ext cx="12231043" cy="158166"/>
          </a:xfrm>
          <a:custGeom>
            <a:avLst/>
            <a:gdLst/>
            <a:ahLst/>
            <a:cxnLst/>
            <a:rect l="l" t="t" r="r" b="b"/>
            <a:pathLst>
              <a:path w="12231043" h="158166">
                <a:moveTo>
                  <a:pt x="0" y="0"/>
                </a:moveTo>
                <a:lnTo>
                  <a:pt x="12231043" y="0"/>
                </a:lnTo>
                <a:lnTo>
                  <a:pt x="12231043" y="158166"/>
                </a:lnTo>
                <a:lnTo>
                  <a:pt x="0" y="15816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0405414" y="6272671"/>
            <a:ext cx="1657470" cy="383110"/>
          </a:xfrm>
          <a:custGeom>
            <a:avLst/>
            <a:gdLst/>
            <a:ahLst/>
            <a:cxnLst/>
            <a:rect l="l" t="t" r="r" b="b"/>
            <a:pathLst>
              <a:path w="1657470" h="383110">
                <a:moveTo>
                  <a:pt x="0" y="0"/>
                </a:moveTo>
                <a:lnTo>
                  <a:pt x="1657470" y="0"/>
                </a:lnTo>
                <a:lnTo>
                  <a:pt x="1657470" y="383110"/>
                </a:lnTo>
                <a:lnTo>
                  <a:pt x="0" y="3831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61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224249" y="6272671"/>
            <a:ext cx="1307572" cy="499273"/>
          </a:xfrm>
          <a:custGeom>
            <a:avLst/>
            <a:gdLst/>
            <a:ahLst/>
            <a:cxnLst/>
            <a:rect l="l" t="t" r="r" b="b"/>
            <a:pathLst>
              <a:path w="1307572" h="499273">
                <a:moveTo>
                  <a:pt x="0" y="0"/>
                </a:moveTo>
                <a:lnTo>
                  <a:pt x="1307572" y="0"/>
                </a:lnTo>
                <a:lnTo>
                  <a:pt x="1307572" y="499273"/>
                </a:lnTo>
                <a:lnTo>
                  <a:pt x="0" y="4992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124"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-258838" y="526385"/>
            <a:ext cx="11628588" cy="6796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ts val="530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4400" b="1" i="0" u="none" strike="noStrike" kern="1200" cap="none" spc="238" normalizeH="0" baseline="0" noProof="0" dirty="0">
                <a:ln>
                  <a:noFill/>
                </a:ln>
                <a:solidFill>
                  <a:srgbClr val="359937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תוכנית פדגוגית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10250" y="2073685"/>
            <a:ext cx="10078770" cy="307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תכנית עבודה עבור צמצום פערי למידה עבור כיתה יא </a:t>
            </a: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6"/>
                <a:rtl/>
              </a:rPr>
              <a:t>(קוד </a:t>
            </a:r>
            <a:r>
              <a:rPr kumimoji="0" lang="en-US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6"/>
              </a:rPr>
              <a:t>102</a:t>
            </a:r>
            <a:r>
              <a:rPr kumimoji="0" lang="ar-EG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Arial" panose="020B0604020202020204" pitchFamily="34" charset="0"/>
                <a:sym typeface="Heebo Bold"/>
                <a:hlinkClick r:id="rId6"/>
                <a:rtl/>
              </a:rPr>
              <a:t>) </a:t>
            </a:r>
            <a:endParaRPr kumimoji="0" lang="he-IL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David" panose="020E0502060401010101" pitchFamily="34" charset="-79"/>
              <a:sym typeface="Heebo Bold"/>
              <a:rtl/>
            </a:endParaRPr>
          </a:p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EG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Arial" panose="020B0604020202020204" pitchFamily="34" charset="0"/>
              <a:sym typeface="Heebo Bold"/>
              <a:rtl/>
            </a:endParaRPr>
          </a:p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תכנית עבודה שעות עבור קידום פדגוגיה חדשנית </a:t>
            </a: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7"/>
                <a:rtl/>
              </a:rPr>
              <a:t>(קוד </a:t>
            </a:r>
            <a:r>
              <a:rPr kumimoji="0" lang="en-US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7"/>
              </a:rPr>
              <a:t>105</a:t>
            </a:r>
            <a:r>
              <a:rPr kumimoji="0" lang="ar-EG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Arial" panose="020B0604020202020204" pitchFamily="34" charset="0"/>
                <a:sym typeface="Heebo Bold"/>
                <a:hlinkClick r:id="rId7"/>
                <a:rtl/>
              </a:rPr>
              <a:t>)</a:t>
            </a:r>
            <a:endParaRPr kumimoji="0" lang="he-IL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David" panose="020E0502060401010101" pitchFamily="34" charset="-79"/>
              <a:sym typeface="Heebo Bold"/>
              <a:rtl/>
            </a:endParaRPr>
          </a:p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EG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Arial" panose="020B0604020202020204" pitchFamily="34" charset="0"/>
              <a:sym typeface="Heebo Bold"/>
              <a:rtl/>
            </a:endParaRPr>
          </a:p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תכנית עבודה לעדכניות ורלוונטיות בית הספר (</a:t>
            </a: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8"/>
                <a:rtl/>
              </a:rPr>
              <a:t>קוד </a:t>
            </a:r>
            <a:r>
              <a:rPr kumimoji="0" lang="en-US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8"/>
              </a:rPr>
              <a:t>106</a:t>
            </a:r>
            <a:r>
              <a:rPr kumimoji="0" lang="ar-EG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Arial" panose="020B0604020202020204" pitchFamily="34" charset="0"/>
                <a:sym typeface="Heebo Bold"/>
                <a:hlinkClick r:id="rId8"/>
                <a:rtl/>
              </a:rPr>
              <a:t>)</a:t>
            </a:r>
            <a:endParaRPr kumimoji="0" lang="he-IL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David" panose="020E0502060401010101" pitchFamily="34" charset="-79"/>
              <a:sym typeface="Heebo Bold"/>
              <a:rtl/>
            </a:endParaRPr>
          </a:p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EG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Arial" panose="020B0604020202020204" pitchFamily="34" charset="0"/>
              <a:sym typeface="Heebo Bold"/>
              <a:rtl/>
            </a:endParaRPr>
          </a:p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תכנית עבודה עבור הכנה ועידוד גיוס לשירות משמעותי </a:t>
            </a: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9"/>
                <a:rtl/>
              </a:rPr>
              <a:t>(קוד </a:t>
            </a:r>
            <a:r>
              <a:rPr kumimoji="0" lang="en-US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9"/>
              </a:rPr>
              <a:t>109</a:t>
            </a:r>
            <a:r>
              <a:rPr kumimoji="0" lang="ar-EG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Arial" panose="020B0604020202020204" pitchFamily="34" charset="0"/>
                <a:sym typeface="Heebo Bold"/>
                <a:hlinkClick r:id="rId9"/>
                <a:rtl/>
              </a:rPr>
              <a:t>)</a:t>
            </a:r>
            <a:endParaRPr kumimoji="0" lang="he-IL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David" panose="020E0502060401010101" pitchFamily="34" charset="-79"/>
              <a:sym typeface="Heebo Bold"/>
              <a:rtl/>
            </a:endParaRPr>
          </a:p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EG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Arial" panose="020B0604020202020204" pitchFamily="34" charset="0"/>
              <a:sym typeface="Heebo Bold"/>
              <a:rtl/>
            </a:endParaRPr>
          </a:p>
          <a:p>
            <a:pPr marL="558801" marR="0" lvl="1" indent="-34290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359937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ת</a:t>
            </a:r>
            <a:r>
              <a:rPr lang="he-IL" sz="2000" b="1" spc="180" dirty="0">
                <a:solidFill>
                  <a:srgbClr val="000000"/>
                </a:solidFill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כ</a:t>
            </a:r>
            <a:r>
              <a:rPr kumimoji="0" lang="he-IL" sz="2000" b="1" i="0" u="none" strike="noStrike" kern="1200" cap="none" spc="18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ניות</a:t>
            </a: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rtl/>
              </a:rPr>
              <a:t> עבודה להעשרה בבתי ספר פנימייתיים </a:t>
            </a:r>
            <a:r>
              <a:rPr kumimoji="0" lang="he-IL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10"/>
                <a:rtl/>
              </a:rPr>
              <a:t>(קוד </a:t>
            </a:r>
            <a:r>
              <a:rPr kumimoji="0" lang="en-US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David" panose="020E0502060401010101" pitchFamily="34" charset="-79"/>
                <a:sym typeface="Heebo Bold"/>
                <a:hlinkClick r:id="rId10"/>
              </a:rPr>
              <a:t>113</a:t>
            </a:r>
            <a:r>
              <a:rPr kumimoji="0" lang="ar-EG" sz="2000" b="1" i="0" u="none" strike="noStrike" kern="1200" cap="none" spc="18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vid" panose="020E0502060401010101" pitchFamily="34" charset="-79"/>
                <a:ea typeface="Heebo Bold"/>
                <a:cs typeface="Arial" panose="020B0604020202020204" pitchFamily="34" charset="0"/>
                <a:sym typeface="Heebo Bold"/>
                <a:hlinkClick r:id="rId10"/>
                <a:rtl/>
              </a:rPr>
              <a:t>) </a:t>
            </a:r>
            <a:endParaRPr kumimoji="0" lang="ar-EG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Arial" panose="020B0604020202020204" pitchFamily="34" charset="0"/>
              <a:sym typeface="Heebo Bold"/>
              <a:rtl/>
            </a:endParaRPr>
          </a:p>
          <a:p>
            <a:pPr marL="0" marR="0" lvl="0" indent="0" algn="r" defTabSz="9144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2000" b="1" i="0" u="none" strike="noStrike" kern="1200" cap="none" spc="18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vid" panose="020E0502060401010101" pitchFamily="34" charset="-79"/>
              <a:ea typeface="Heebo Bold"/>
              <a:cs typeface="Heebo Bold"/>
              <a:sym typeface="Heebo Bold"/>
              <a:rtl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E264CE07-2AE2-3B71-6E6E-7772436D904F}"/>
              </a:ext>
            </a:extLst>
          </p:cNvPr>
          <p:cNvSpPr/>
          <p:nvPr/>
        </p:nvSpPr>
        <p:spPr>
          <a:xfrm>
            <a:off x="11489020" y="2232762"/>
            <a:ext cx="25403" cy="3251425"/>
          </a:xfrm>
          <a:custGeom>
            <a:avLst/>
            <a:gdLst/>
            <a:ahLst/>
            <a:cxnLst/>
            <a:rect l="l" t="t" r="r" b="b"/>
            <a:pathLst>
              <a:path w="25403" h="3251425">
                <a:moveTo>
                  <a:pt x="0" y="0"/>
                </a:moveTo>
                <a:lnTo>
                  <a:pt x="25403" y="0"/>
                </a:lnTo>
                <a:lnTo>
                  <a:pt x="25403" y="3251425"/>
                </a:lnTo>
                <a:lnTo>
                  <a:pt x="0" y="3251425"/>
                </a:lnTo>
                <a:lnTo>
                  <a:pt x="0" y="0"/>
                </a:lnTo>
                <a:close/>
              </a:path>
            </a:pathLst>
          </a:custGeom>
          <a:solidFill>
            <a:srgbClr val="359937"/>
          </a:solidFill>
          <a:ln>
            <a:solidFill>
              <a:srgbClr val="359937"/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L" sz="1800" b="0" i="0" u="none" strike="noStrike" kern="1200" cap="none" spc="0" normalizeH="0" baseline="0" noProof="0">
              <a:ln>
                <a:noFill/>
              </a:ln>
              <a:solidFill>
                <a:srgbClr val="35993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>
            <a:extLst>
              <a:ext uri="{FF2B5EF4-FFF2-40B4-BE49-F238E27FC236}">
                <a16:creationId xmlns:a16="http://schemas.microsoft.com/office/drawing/2014/main" id="{644BF622-582D-4B61-8E94-EFE1CAE4B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>
                <a:solidFill>
                  <a:srgbClr val="9481BB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עבודה רגשית/טיפולית בקרב קהילת בית הספר</a:t>
            </a:r>
            <a:endParaRPr lang="he-IL" dirty="0"/>
          </a:p>
        </p:txBody>
      </p:sp>
      <p:sp>
        <p:nvSpPr>
          <p:cNvPr id="10" name="מציין מיקום תוכן 9">
            <a:extLst>
              <a:ext uri="{FF2B5EF4-FFF2-40B4-BE49-F238E27FC236}">
                <a16:creationId xmlns:a16="http://schemas.microsoft.com/office/drawing/2014/main" id="{5889BB70-B35C-4BEA-AED5-4803334EC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he-IL" dirty="0"/>
              <a:t>תוכנית אס"א (קישור לתוכנית)</a:t>
            </a:r>
          </a:p>
          <a:p>
            <a:pPr marL="514350" indent="-514350">
              <a:buAutoNum type="arabicPeriod"/>
            </a:pPr>
            <a:r>
              <a:rPr lang="he-IL" dirty="0"/>
              <a:t>מניעת נשירה בחברה הערבית (קישור לתוכנית)</a:t>
            </a:r>
          </a:p>
          <a:p>
            <a:pPr marL="0" indent="0">
              <a:buNone/>
            </a:pPr>
            <a:r>
              <a:rPr lang="he-IL" b="1" dirty="0" err="1"/>
              <a:t>תוכניות</a:t>
            </a:r>
            <a:r>
              <a:rPr lang="he-IL" b="1" dirty="0"/>
              <a:t> </a:t>
            </a:r>
            <a:r>
              <a:rPr lang="he-IL" b="1" dirty="0" err="1"/>
              <a:t>יחודיות</a:t>
            </a:r>
            <a:r>
              <a:rPr lang="he-IL" b="1" dirty="0"/>
              <a:t> של בית הספר (יש לקשר את התוכנית או לפרט אם </a:t>
            </a:r>
            <a:r>
              <a:rPr lang="he-IL" b="1" dirty="0" err="1"/>
              <a:t>רלונטי</a:t>
            </a:r>
            <a:r>
              <a:rPr lang="he-IL" b="1" dirty="0"/>
              <a:t>):</a:t>
            </a:r>
          </a:p>
          <a:p>
            <a:pPr marL="514350" indent="-514350">
              <a:buAutoNum type="arabicPeriod"/>
            </a:pPr>
            <a:r>
              <a:rPr lang="he-IL" dirty="0"/>
              <a:t>קידום חוסן נעורים– יש לפרט אם יש תוכנית </a:t>
            </a:r>
            <a:r>
              <a:rPr lang="he-IL" dirty="0" err="1"/>
              <a:t>יעודית</a:t>
            </a:r>
            <a:endParaRPr lang="he-IL" dirty="0"/>
          </a:p>
          <a:p>
            <a:pPr marL="514350" indent="-514350">
              <a:buAutoNum type="arabicPeriod"/>
            </a:pPr>
            <a:r>
              <a:rPr lang="he-IL" dirty="0"/>
              <a:t>קידום עבודה רגשית  – יש לפרט אם יש תוכנית </a:t>
            </a:r>
            <a:r>
              <a:rPr lang="he-IL" dirty="0" err="1"/>
              <a:t>יעודית</a:t>
            </a:r>
            <a:r>
              <a:rPr lang="he-IL" dirty="0"/>
              <a:t> עם התלמידים והצוות והורים (פרטני ו/או קבוצתי) .</a:t>
            </a:r>
          </a:p>
        </p:txBody>
      </p:sp>
    </p:spTree>
    <p:extLst>
      <p:ext uri="{BB962C8B-B14F-4D97-AF65-F5344CB8AC3E}">
        <p14:creationId xmlns:p14="http://schemas.microsoft.com/office/powerpoint/2010/main" val="25164550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854C-FBC3-7D6E-F735-9A9D528BE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41ABC3D-174B-1FB9-A920-6DE262CEB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9588"/>
          </a:xfrm>
        </p:spPr>
        <p:txBody>
          <a:bodyPr>
            <a:normAutofit fontScale="90000"/>
          </a:bodyPr>
          <a:lstStyle/>
          <a:p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פרוטוקול וועדה מלווה – שנת תשפ"ו</a:t>
            </a:r>
            <a:b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</a:br>
            <a:endParaRPr lang="en-IL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B5446D75-5BA7-2669-25EC-E71391D86BA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3306631"/>
              </p:ext>
            </p:extLst>
          </p:nvPr>
        </p:nvGraphicFramePr>
        <p:xfrm>
          <a:off x="775085" y="3060605"/>
          <a:ext cx="10405056" cy="79958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468352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  <a:gridCol w="3468352">
                  <a:extLst>
                    <a:ext uri="{9D8B030D-6E8A-4147-A177-3AD203B41FA5}">
                      <a16:colId xmlns:a16="http://schemas.microsoft.com/office/drawing/2014/main" val="228979339"/>
                    </a:ext>
                  </a:extLst>
                </a:gridCol>
                <a:gridCol w="3468352">
                  <a:extLst>
                    <a:ext uri="{9D8B030D-6E8A-4147-A177-3AD203B41FA5}">
                      <a16:colId xmlns:a16="http://schemas.microsoft.com/office/drawing/2014/main" val="2257947938"/>
                    </a:ext>
                  </a:extLst>
                </a:gridCol>
              </a:tblGrid>
              <a:tr h="413032">
                <a:tc gridSpan="3">
                  <a:txBody>
                    <a:bodyPr/>
                    <a:lstStyle/>
                    <a:p>
                      <a:pPr algn="ctr"/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פדגוגיה דואלית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3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2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1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84918"/>
                  </a:ext>
                </a:extLst>
              </a:tr>
            </a:tbl>
          </a:graphicData>
        </a:graphic>
      </p:graphicFrame>
      <p:graphicFrame>
        <p:nvGraphicFramePr>
          <p:cNvPr id="8" name="טבלה 7">
            <a:extLst>
              <a:ext uri="{FF2B5EF4-FFF2-40B4-BE49-F238E27FC236}">
                <a16:creationId xmlns:a16="http://schemas.microsoft.com/office/drawing/2014/main" id="{8BCA5E8B-0927-0772-4244-9050639449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098954"/>
              </p:ext>
            </p:extLst>
          </p:nvPr>
        </p:nvGraphicFramePr>
        <p:xfrm>
          <a:off x="775085" y="4114938"/>
          <a:ext cx="10405055" cy="1970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637">
                  <a:extLst>
                    <a:ext uri="{9D8B030D-6E8A-4147-A177-3AD203B41FA5}">
                      <a16:colId xmlns:a16="http://schemas.microsoft.com/office/drawing/2014/main" val="4196650407"/>
                    </a:ext>
                  </a:extLst>
                </a:gridCol>
                <a:gridCol w="2794637">
                  <a:extLst>
                    <a:ext uri="{9D8B030D-6E8A-4147-A177-3AD203B41FA5}">
                      <a16:colId xmlns:a16="http://schemas.microsoft.com/office/drawing/2014/main" val="2292311435"/>
                    </a:ext>
                  </a:extLst>
                </a:gridCol>
                <a:gridCol w="2794637">
                  <a:extLst>
                    <a:ext uri="{9D8B030D-6E8A-4147-A177-3AD203B41FA5}">
                      <a16:colId xmlns:a16="http://schemas.microsoft.com/office/drawing/2014/main" val="3817298461"/>
                    </a:ext>
                  </a:extLst>
                </a:gridCol>
                <a:gridCol w="1010572">
                  <a:extLst>
                    <a:ext uri="{9D8B030D-6E8A-4147-A177-3AD203B41FA5}">
                      <a16:colId xmlns:a16="http://schemas.microsoft.com/office/drawing/2014/main" val="2612568744"/>
                    </a:ext>
                  </a:extLst>
                </a:gridCol>
                <a:gridCol w="1010572">
                  <a:extLst>
                    <a:ext uri="{9D8B030D-6E8A-4147-A177-3AD203B41FA5}">
                      <a16:colId xmlns:a16="http://schemas.microsoft.com/office/drawing/2014/main" val="2307477094"/>
                    </a:ext>
                  </a:extLst>
                </a:gridCol>
              </a:tblGrid>
              <a:tr h="48225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מועד מעקב ודיווח למפקח</a:t>
                      </a:r>
                    </a:p>
                    <a:p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מדדי הצלחה (איך נדע שהשגנו את היעד)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משאבים / תכניות / מענים / יוזמות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גורם מרכזי ליישום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החלטות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719031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0845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61893"/>
                  </a:ext>
                </a:extLst>
              </a:tr>
            </a:tbl>
          </a:graphicData>
        </a:graphic>
      </p:graphicFrame>
      <p:graphicFrame>
        <p:nvGraphicFramePr>
          <p:cNvPr id="3" name="מציין מיקום תוכן 3">
            <a:extLst>
              <a:ext uri="{FF2B5EF4-FFF2-40B4-BE49-F238E27FC236}">
                <a16:creationId xmlns:a16="http://schemas.microsoft.com/office/drawing/2014/main" id="{7BD481D0-E588-1580-02A4-ABBF53A177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3284839"/>
              </p:ext>
            </p:extLst>
          </p:nvPr>
        </p:nvGraphicFramePr>
        <p:xfrm>
          <a:off x="656700" y="902466"/>
          <a:ext cx="10523440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5261720">
                  <a:extLst>
                    <a:ext uri="{9D8B030D-6E8A-4147-A177-3AD203B41FA5}">
                      <a16:colId xmlns:a16="http://schemas.microsoft.com/office/drawing/2014/main" val="1874208303"/>
                    </a:ext>
                  </a:extLst>
                </a:gridCol>
                <a:gridCol w="5261720">
                  <a:extLst>
                    <a:ext uri="{9D8B030D-6E8A-4147-A177-3AD203B41FA5}">
                      <a16:colId xmlns:a16="http://schemas.microsoft.com/office/drawing/2014/main" val="294004045"/>
                    </a:ext>
                  </a:extLst>
                </a:gridCol>
              </a:tblGrid>
              <a:tr h="243382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בית ספר: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833113"/>
                  </a:ext>
                </a:extLst>
              </a:tr>
              <a:tr h="243382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הרשת: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056741"/>
                  </a:ext>
                </a:extLst>
              </a:tr>
              <a:tr h="272689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שם המנהל: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541958"/>
                  </a:ext>
                </a:extLst>
              </a:tr>
              <a:tr h="372765">
                <a:tc>
                  <a:txBody>
                    <a:bodyPr/>
                    <a:lstStyle/>
                    <a:p>
                      <a:pPr rtl="1"/>
                      <a:r>
                        <a:rPr lang="he-IL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משתתפים:</a:t>
                      </a:r>
                    </a:p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b="1" dirty="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D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07955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98035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5E009-AF21-E6AE-FA5A-4CDD381C7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CAED4F8-CF09-DC08-01AB-119709DE2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פרוטוקול וועדה מלווה – שנת תשפ"ו</a:t>
            </a:r>
            <a:endParaRPr lang="en-IL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D42B24EF-249D-8D3B-FCAA-F17FAA2B62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6212849"/>
              </p:ext>
            </p:extLst>
          </p:nvPr>
        </p:nvGraphicFramePr>
        <p:xfrm>
          <a:off x="893470" y="1825625"/>
          <a:ext cx="10405056" cy="79958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468352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  <a:gridCol w="3468352">
                  <a:extLst>
                    <a:ext uri="{9D8B030D-6E8A-4147-A177-3AD203B41FA5}">
                      <a16:colId xmlns:a16="http://schemas.microsoft.com/office/drawing/2014/main" val="228979339"/>
                    </a:ext>
                  </a:extLst>
                </a:gridCol>
                <a:gridCol w="3468352">
                  <a:extLst>
                    <a:ext uri="{9D8B030D-6E8A-4147-A177-3AD203B41FA5}">
                      <a16:colId xmlns:a16="http://schemas.microsoft.com/office/drawing/2014/main" val="2257947938"/>
                    </a:ext>
                  </a:extLst>
                </a:gridCol>
              </a:tblGrid>
              <a:tr h="413032">
                <a:tc gridSpan="3">
                  <a:txBody>
                    <a:bodyPr/>
                    <a:lstStyle/>
                    <a:p>
                      <a:pPr algn="ctr"/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מקצוע וחניכות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3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2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1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84918"/>
                  </a:ext>
                </a:extLst>
              </a:tr>
            </a:tbl>
          </a:graphicData>
        </a:graphic>
      </p:graphicFrame>
      <p:graphicFrame>
        <p:nvGraphicFramePr>
          <p:cNvPr id="8" name="טבלה 7">
            <a:extLst>
              <a:ext uri="{FF2B5EF4-FFF2-40B4-BE49-F238E27FC236}">
                <a16:creationId xmlns:a16="http://schemas.microsoft.com/office/drawing/2014/main" id="{6889C4E8-B4E0-64BC-D10D-D2CC911C19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792580"/>
              </p:ext>
            </p:extLst>
          </p:nvPr>
        </p:nvGraphicFramePr>
        <p:xfrm>
          <a:off x="893470" y="2843922"/>
          <a:ext cx="10405055" cy="3417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637">
                  <a:extLst>
                    <a:ext uri="{9D8B030D-6E8A-4147-A177-3AD203B41FA5}">
                      <a16:colId xmlns:a16="http://schemas.microsoft.com/office/drawing/2014/main" val="4196650407"/>
                    </a:ext>
                  </a:extLst>
                </a:gridCol>
                <a:gridCol w="2794637">
                  <a:extLst>
                    <a:ext uri="{9D8B030D-6E8A-4147-A177-3AD203B41FA5}">
                      <a16:colId xmlns:a16="http://schemas.microsoft.com/office/drawing/2014/main" val="2292311435"/>
                    </a:ext>
                  </a:extLst>
                </a:gridCol>
                <a:gridCol w="2794637">
                  <a:extLst>
                    <a:ext uri="{9D8B030D-6E8A-4147-A177-3AD203B41FA5}">
                      <a16:colId xmlns:a16="http://schemas.microsoft.com/office/drawing/2014/main" val="3817298461"/>
                    </a:ext>
                  </a:extLst>
                </a:gridCol>
                <a:gridCol w="1010572">
                  <a:extLst>
                    <a:ext uri="{9D8B030D-6E8A-4147-A177-3AD203B41FA5}">
                      <a16:colId xmlns:a16="http://schemas.microsoft.com/office/drawing/2014/main" val="2612568744"/>
                    </a:ext>
                  </a:extLst>
                </a:gridCol>
                <a:gridCol w="1010572">
                  <a:extLst>
                    <a:ext uri="{9D8B030D-6E8A-4147-A177-3AD203B41FA5}">
                      <a16:colId xmlns:a16="http://schemas.microsoft.com/office/drawing/2014/main" val="2307477094"/>
                    </a:ext>
                  </a:extLst>
                </a:gridCol>
              </a:tblGrid>
              <a:tr h="48225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מועד מעקב ודיווח למפקח</a:t>
                      </a:r>
                    </a:p>
                    <a:p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מדדי הצלחה (איך נדע שהשגנו את היעד)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משאבים / תכניות / מענים / יוזמות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גורם מרכזי ליישום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החלטות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719031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0845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61893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092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994800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88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60646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E7D14-8CCA-62B8-453C-F7F94FFD1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B786BA0-C217-17A9-12E5-7F4B86310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פרוטוקול וועדה מלווה – שנת תשפ"ו</a:t>
            </a:r>
            <a:endParaRPr lang="en-IL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9BBB3F9C-2CD3-A598-C50F-4289A44AA9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2468511"/>
              </p:ext>
            </p:extLst>
          </p:nvPr>
        </p:nvGraphicFramePr>
        <p:xfrm>
          <a:off x="893470" y="1825625"/>
          <a:ext cx="10405056" cy="79958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468352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  <a:gridCol w="3468352">
                  <a:extLst>
                    <a:ext uri="{9D8B030D-6E8A-4147-A177-3AD203B41FA5}">
                      <a16:colId xmlns:a16="http://schemas.microsoft.com/office/drawing/2014/main" val="228979339"/>
                    </a:ext>
                  </a:extLst>
                </a:gridCol>
                <a:gridCol w="3468352">
                  <a:extLst>
                    <a:ext uri="{9D8B030D-6E8A-4147-A177-3AD203B41FA5}">
                      <a16:colId xmlns:a16="http://schemas.microsoft.com/office/drawing/2014/main" val="2257947938"/>
                    </a:ext>
                  </a:extLst>
                </a:gridCol>
              </a:tblGrid>
              <a:tr h="413032">
                <a:tc gridSpan="3">
                  <a:txBody>
                    <a:bodyPr/>
                    <a:lstStyle/>
                    <a:p>
                      <a:pPr algn="ctr"/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יעוץ-טיפול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3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2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1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84918"/>
                  </a:ext>
                </a:extLst>
              </a:tr>
            </a:tbl>
          </a:graphicData>
        </a:graphic>
      </p:graphicFrame>
      <p:graphicFrame>
        <p:nvGraphicFramePr>
          <p:cNvPr id="8" name="טבלה 7">
            <a:extLst>
              <a:ext uri="{FF2B5EF4-FFF2-40B4-BE49-F238E27FC236}">
                <a16:creationId xmlns:a16="http://schemas.microsoft.com/office/drawing/2014/main" id="{955FA2BC-A418-0200-3FD0-3F8F92026F6E}"/>
              </a:ext>
            </a:extLst>
          </p:cNvPr>
          <p:cNvGraphicFramePr>
            <a:graphicFrameLocks noGrp="1"/>
          </p:cNvGraphicFramePr>
          <p:nvPr/>
        </p:nvGraphicFramePr>
        <p:xfrm>
          <a:off x="893470" y="2843922"/>
          <a:ext cx="10405055" cy="3417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637">
                  <a:extLst>
                    <a:ext uri="{9D8B030D-6E8A-4147-A177-3AD203B41FA5}">
                      <a16:colId xmlns:a16="http://schemas.microsoft.com/office/drawing/2014/main" val="4196650407"/>
                    </a:ext>
                  </a:extLst>
                </a:gridCol>
                <a:gridCol w="2794637">
                  <a:extLst>
                    <a:ext uri="{9D8B030D-6E8A-4147-A177-3AD203B41FA5}">
                      <a16:colId xmlns:a16="http://schemas.microsoft.com/office/drawing/2014/main" val="2292311435"/>
                    </a:ext>
                  </a:extLst>
                </a:gridCol>
                <a:gridCol w="2794637">
                  <a:extLst>
                    <a:ext uri="{9D8B030D-6E8A-4147-A177-3AD203B41FA5}">
                      <a16:colId xmlns:a16="http://schemas.microsoft.com/office/drawing/2014/main" val="3817298461"/>
                    </a:ext>
                  </a:extLst>
                </a:gridCol>
                <a:gridCol w="1010572">
                  <a:extLst>
                    <a:ext uri="{9D8B030D-6E8A-4147-A177-3AD203B41FA5}">
                      <a16:colId xmlns:a16="http://schemas.microsoft.com/office/drawing/2014/main" val="2612568744"/>
                    </a:ext>
                  </a:extLst>
                </a:gridCol>
                <a:gridCol w="1010572">
                  <a:extLst>
                    <a:ext uri="{9D8B030D-6E8A-4147-A177-3AD203B41FA5}">
                      <a16:colId xmlns:a16="http://schemas.microsoft.com/office/drawing/2014/main" val="2307477094"/>
                    </a:ext>
                  </a:extLst>
                </a:gridCol>
              </a:tblGrid>
              <a:tr h="48225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מועד מעקב ודיווח למפקח</a:t>
                      </a:r>
                    </a:p>
                    <a:p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מדדי הצלחה (איך נדע שהשגנו את היעד)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משאבים / תכניות / מענים / יוזמות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גורם מרכזי ליישום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החלטות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719031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0845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61893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092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994800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88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06086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02592-87EF-9F57-54CE-EA0EEFD7C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DAEA158-C69B-5157-67EB-CBEE5FB7E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פרוטוקול וועדה מלווה – שנת תשפ"ו</a:t>
            </a:r>
            <a:endParaRPr lang="en-IL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C7A852C6-3A86-5DCE-2A10-F0B804A403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0723601"/>
              </p:ext>
            </p:extLst>
          </p:nvPr>
        </p:nvGraphicFramePr>
        <p:xfrm>
          <a:off x="893470" y="1825625"/>
          <a:ext cx="10405056" cy="79958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468352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  <a:gridCol w="3468352">
                  <a:extLst>
                    <a:ext uri="{9D8B030D-6E8A-4147-A177-3AD203B41FA5}">
                      <a16:colId xmlns:a16="http://schemas.microsoft.com/office/drawing/2014/main" val="228979339"/>
                    </a:ext>
                  </a:extLst>
                </a:gridCol>
                <a:gridCol w="3468352">
                  <a:extLst>
                    <a:ext uri="{9D8B030D-6E8A-4147-A177-3AD203B41FA5}">
                      <a16:colId xmlns:a16="http://schemas.microsoft.com/office/drawing/2014/main" val="2257947938"/>
                    </a:ext>
                  </a:extLst>
                </a:gridCol>
              </a:tblGrid>
              <a:tr h="413032">
                <a:tc gridSpan="3">
                  <a:txBody>
                    <a:bodyPr/>
                    <a:lstStyle/>
                    <a:p>
                      <a:pPr algn="ctr"/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חינוך ערכי חברתי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3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2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1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84918"/>
                  </a:ext>
                </a:extLst>
              </a:tr>
            </a:tbl>
          </a:graphicData>
        </a:graphic>
      </p:graphicFrame>
      <p:graphicFrame>
        <p:nvGraphicFramePr>
          <p:cNvPr id="8" name="טבלה 7">
            <a:extLst>
              <a:ext uri="{FF2B5EF4-FFF2-40B4-BE49-F238E27FC236}">
                <a16:creationId xmlns:a16="http://schemas.microsoft.com/office/drawing/2014/main" id="{BDAE5B93-75B7-A7C3-AD56-5A11DD6B15C8}"/>
              </a:ext>
            </a:extLst>
          </p:cNvPr>
          <p:cNvGraphicFramePr>
            <a:graphicFrameLocks noGrp="1"/>
          </p:cNvGraphicFramePr>
          <p:nvPr/>
        </p:nvGraphicFramePr>
        <p:xfrm>
          <a:off x="893470" y="2843922"/>
          <a:ext cx="10405055" cy="3417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4637">
                  <a:extLst>
                    <a:ext uri="{9D8B030D-6E8A-4147-A177-3AD203B41FA5}">
                      <a16:colId xmlns:a16="http://schemas.microsoft.com/office/drawing/2014/main" val="4196650407"/>
                    </a:ext>
                  </a:extLst>
                </a:gridCol>
                <a:gridCol w="2794637">
                  <a:extLst>
                    <a:ext uri="{9D8B030D-6E8A-4147-A177-3AD203B41FA5}">
                      <a16:colId xmlns:a16="http://schemas.microsoft.com/office/drawing/2014/main" val="2292311435"/>
                    </a:ext>
                  </a:extLst>
                </a:gridCol>
                <a:gridCol w="2794637">
                  <a:extLst>
                    <a:ext uri="{9D8B030D-6E8A-4147-A177-3AD203B41FA5}">
                      <a16:colId xmlns:a16="http://schemas.microsoft.com/office/drawing/2014/main" val="3817298461"/>
                    </a:ext>
                  </a:extLst>
                </a:gridCol>
                <a:gridCol w="1010572">
                  <a:extLst>
                    <a:ext uri="{9D8B030D-6E8A-4147-A177-3AD203B41FA5}">
                      <a16:colId xmlns:a16="http://schemas.microsoft.com/office/drawing/2014/main" val="2612568744"/>
                    </a:ext>
                  </a:extLst>
                </a:gridCol>
                <a:gridCol w="1010572">
                  <a:extLst>
                    <a:ext uri="{9D8B030D-6E8A-4147-A177-3AD203B41FA5}">
                      <a16:colId xmlns:a16="http://schemas.microsoft.com/office/drawing/2014/main" val="2307477094"/>
                    </a:ext>
                  </a:extLst>
                </a:gridCol>
              </a:tblGrid>
              <a:tr h="482258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2000" b="1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מועד מעקב ודיווח למפקח</a:t>
                      </a:r>
                    </a:p>
                    <a:p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מדדי הצלחה (איך נדע שהשגנו את היעד)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משאבים / תכניות / מענים / יוזמות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גורם מרכזי ליישום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החלטות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719031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0845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61893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092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994800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88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9239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76657-27E8-3EF3-FFE8-36C50A42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5D8654B-C643-7B37-8400-A7F68349A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3011"/>
          </a:xfrm>
        </p:spPr>
        <p:txBody>
          <a:bodyPr>
            <a:normAutofit/>
          </a:bodyPr>
          <a:lstStyle/>
          <a:p>
            <a:r>
              <a:rPr lang="he-IL" b="1" dirty="0">
                <a:solidFill>
                  <a:srgbClr val="3088C9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אחר לבחירת ביה"ס</a:t>
            </a:r>
            <a:endParaRPr lang="en-IL" sz="1800" b="1" dirty="0">
              <a:solidFill>
                <a:srgbClr val="3088C9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7" name="מציין מיקום תוכן 6">
            <a:extLst>
              <a:ext uri="{FF2B5EF4-FFF2-40B4-BE49-F238E27FC236}">
                <a16:creationId xmlns:a16="http://schemas.microsoft.com/office/drawing/2014/main" id="{6991F5A1-73FF-FDEB-1434-E540CE5EB05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95552" y="1088136"/>
          <a:ext cx="10911435" cy="203247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637145">
                  <a:extLst>
                    <a:ext uri="{9D8B030D-6E8A-4147-A177-3AD203B41FA5}">
                      <a16:colId xmlns:a16="http://schemas.microsoft.com/office/drawing/2014/main" val="2581176449"/>
                    </a:ext>
                  </a:extLst>
                </a:gridCol>
                <a:gridCol w="3637145">
                  <a:extLst>
                    <a:ext uri="{9D8B030D-6E8A-4147-A177-3AD203B41FA5}">
                      <a16:colId xmlns:a16="http://schemas.microsoft.com/office/drawing/2014/main" val="228979339"/>
                    </a:ext>
                  </a:extLst>
                </a:gridCol>
                <a:gridCol w="3637145">
                  <a:extLst>
                    <a:ext uri="{9D8B030D-6E8A-4147-A177-3AD203B41FA5}">
                      <a16:colId xmlns:a16="http://schemas.microsoft.com/office/drawing/2014/main" val="2257947938"/>
                    </a:ext>
                  </a:extLst>
                </a:gridCol>
              </a:tblGrid>
              <a:tr h="413032">
                <a:tc gridSpan="3">
                  <a:txBody>
                    <a:bodyPr/>
                    <a:lstStyle/>
                    <a:p>
                      <a:pPr algn="r"/>
                      <a:r>
                        <a:rPr lang="he-IL" sz="2000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הגאווה הבית ספרית שלנו בתחום:</a:t>
                      </a:r>
                    </a:p>
                    <a:p>
                      <a:pPr algn="r"/>
                      <a:endParaRPr lang="he-IL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r"/>
                      <a:endParaRPr lang="en-UG" sz="2000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903438"/>
                  </a:ext>
                </a:extLst>
              </a:tr>
              <a:tr h="386556">
                <a:tc gridSpan="3"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אתגרים מרכזיים: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662468"/>
                  </a:ext>
                </a:extLst>
              </a:tr>
              <a:tr h="386556"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3: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2:</a:t>
                      </a:r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b="1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יעד מרכזי 1:</a:t>
                      </a:r>
                    </a:p>
                    <a:p>
                      <a:endParaRPr lang="en-UG" b="1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684918"/>
                  </a:ext>
                </a:extLst>
              </a:tr>
            </a:tbl>
          </a:graphicData>
        </a:graphic>
      </p:graphicFrame>
      <p:graphicFrame>
        <p:nvGraphicFramePr>
          <p:cNvPr id="8" name="טבלה 7">
            <a:extLst>
              <a:ext uri="{FF2B5EF4-FFF2-40B4-BE49-F238E27FC236}">
                <a16:creationId xmlns:a16="http://schemas.microsoft.com/office/drawing/2014/main" id="{415C655C-CD32-5EE6-8698-4CE5D389BE57}"/>
              </a:ext>
            </a:extLst>
          </p:cNvPr>
          <p:cNvGraphicFramePr>
            <a:graphicFrameLocks noGrp="1"/>
          </p:cNvGraphicFramePr>
          <p:nvPr/>
        </p:nvGraphicFramePr>
        <p:xfrm>
          <a:off x="695554" y="3270143"/>
          <a:ext cx="10911435" cy="3112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7846">
                  <a:extLst>
                    <a:ext uri="{9D8B030D-6E8A-4147-A177-3AD203B41FA5}">
                      <a16:colId xmlns:a16="http://schemas.microsoft.com/office/drawing/2014/main" val="2292311435"/>
                    </a:ext>
                  </a:extLst>
                </a:gridCol>
                <a:gridCol w="3621024">
                  <a:extLst>
                    <a:ext uri="{9D8B030D-6E8A-4147-A177-3AD203B41FA5}">
                      <a16:colId xmlns:a16="http://schemas.microsoft.com/office/drawing/2014/main" val="3817298461"/>
                    </a:ext>
                  </a:extLst>
                </a:gridCol>
                <a:gridCol w="3642565">
                  <a:extLst>
                    <a:ext uri="{9D8B030D-6E8A-4147-A177-3AD203B41FA5}">
                      <a16:colId xmlns:a16="http://schemas.microsoft.com/office/drawing/2014/main" val="2307477094"/>
                    </a:ext>
                  </a:extLst>
                </a:gridCol>
              </a:tblGrid>
              <a:tr h="482258"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מדדי הצלחה (איך נדע שהשגנו את היעד)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משאבים / תכניות / מענים / יוזמות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2000" dirty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פעולות מרכזיות</a:t>
                      </a:r>
                      <a:endParaRPr lang="en-UG" sz="20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719031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0845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61893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509239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994800"/>
                  </a:ext>
                </a:extLst>
              </a:tr>
              <a:tr h="482258"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G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88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544145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חינוך יוצר">
  <a:themeElements>
    <a:clrScheme name="חינוך יוצר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088C9"/>
      </a:accent1>
      <a:accent2>
        <a:srgbClr val="EEAC34"/>
      </a:accent2>
      <a:accent3>
        <a:srgbClr val="EB5859"/>
      </a:accent3>
      <a:accent4>
        <a:srgbClr val="359937"/>
      </a:accent4>
      <a:accent5>
        <a:srgbClr val="9481BB"/>
      </a:accent5>
      <a:accent6>
        <a:srgbClr val="DB191E"/>
      </a:accent6>
      <a:hlink>
        <a:srgbClr val="3088C9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חינוך יוצר" id="{1CDE16A3-0710-41BB-9C1B-2E4B7F76F3B1}" vid="{FFEA08A7-C18D-4333-AE6D-71CFDD743B63}"/>
    </a:ext>
  </a:extLst>
</a:theme>
</file>

<file path=ppt/theme/theme3.xml><?xml version="1.0" encoding="utf-8"?>
<a:theme xmlns:a="http://schemas.openxmlformats.org/drawingml/2006/main" name="2_עיצוב מותאם אישית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עיצוב מותאם אישית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lIns="0" tIns="0" rIns="0" bIns="0" rtlCol="0" anchor="t">
        <a:spAutoFit/>
      </a:bodyPr>
      <a:lstStyle>
        <a:defPPr marL="0" marR="0" indent="0" algn="r" defTabSz="914400" rtl="1" eaLnBrk="1" fontAlgn="auto" latinLnBrk="0" hangingPunct="1">
          <a:lnSpc>
            <a:spcPts val="5301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1" i="0" u="none" strike="noStrike" kern="1200" cap="none" spc="238" normalizeH="0" baseline="0" noProof="0" dirty="0">
            <a:ln>
              <a:noFill/>
            </a:ln>
            <a:solidFill>
              <a:srgbClr val="359937"/>
            </a:solidFill>
            <a:effectLst/>
            <a:uLnTx/>
            <a:uFillTx/>
            <a:latin typeface="Guttman Mantova" panose="02010401010101010101" pitchFamily="2" charset="-79"/>
            <a:ea typeface="Heebo Bold"/>
            <a:cs typeface="Heebo" pitchFamily="2" charset="-79"/>
            <a:sym typeface="Heebo Bold"/>
            <a:rtl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</TotalTime>
  <Words>1409</Words>
  <Application>Microsoft Office PowerPoint</Application>
  <PresentationFormat>מסך רחב</PresentationFormat>
  <Paragraphs>336</Paragraphs>
  <Slides>32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5</vt:i4>
      </vt:variant>
      <vt:variant>
        <vt:lpstr>כותרות שקופיות</vt:lpstr>
      </vt:variant>
      <vt:variant>
        <vt:i4>32</vt:i4>
      </vt:variant>
    </vt:vector>
  </HeadingPairs>
  <TitlesOfParts>
    <vt:vector size="43" baseType="lpstr">
      <vt:lpstr>Calibri</vt:lpstr>
      <vt:lpstr>David</vt:lpstr>
      <vt:lpstr>Calibri Light</vt:lpstr>
      <vt:lpstr>Wingdings</vt:lpstr>
      <vt:lpstr>Heebo</vt:lpstr>
      <vt:lpstr>Arial</vt:lpstr>
      <vt:lpstr>ערכת נושא Office</vt:lpstr>
      <vt:lpstr>חינוך יוצר</vt:lpstr>
      <vt:lpstr>2_עיצוב מותאם אישית</vt:lpstr>
      <vt:lpstr>1_עיצוב מותאם אישית</vt:lpstr>
      <vt:lpstr>Office Theme</vt:lpstr>
      <vt:lpstr>ועדה מלווה  תשפ"ו תוכנית עבודה חינוך יוצר בית ספר מקצועי שם ביה"ס: תאריך:</vt:lpstr>
      <vt:lpstr>נתונים- הסיפור הבית ספרי</vt:lpstr>
      <vt:lpstr>נתוני ביה"ס</vt:lpstr>
      <vt:lpstr>נתוני ביה"ס- מיועד לבתי ספר פחות מ-100 תלמידים </vt:lpstr>
      <vt:lpstr>נתונים- עובדי הוראה וכח אדם</vt:lpstr>
      <vt:lpstr>נתונים- עובדי הוראה וכח אדם- בעלי תפקידים</vt:lpstr>
      <vt:lpstr>היבטי ליווי, הדרכה ופיתוח מקצועי</vt:lpstr>
      <vt:lpstr> 3 דברים שאנחנו גאים בהם במיוחד: </vt:lpstr>
      <vt:lpstr> מהן 3 קפיצות המדרגה שהיינו רוצים לעשות כבית ספר השנה? </vt:lpstr>
      <vt:lpstr>פדגוגיה דואלית- תכנית עבודה בית ספרית ל-תשפ"ו </vt:lpstr>
      <vt:lpstr>נתוני גמר ובגרות חובה </vt:lpstr>
      <vt:lpstr>נתוני גמר ובגרות תכנון תשפ"ו</vt:lpstr>
      <vt:lpstr>חניכות-תכנית עבודה בית ספרית ל-תשפ"ו </vt:lpstr>
      <vt:lpstr>נתוני תעסוקה חובה! </vt:lpstr>
      <vt:lpstr>מקצוע וחניכות (יש לשכפל את הדף עבור כל מגמה)</vt:lpstr>
      <vt:lpstr>מקצוע וחניכות (יש לשכפל את הדף עבור כל מגמה)</vt:lpstr>
      <vt:lpstr>מקצוע וחניכות (יש לשכפל את הדף עבור כל מגמה)</vt:lpstr>
      <vt:lpstr>התמדה ונשירה</vt:lpstr>
      <vt:lpstr>התמדה ונשירה - נתונים</vt:lpstr>
      <vt:lpstr>פרט וחברה- תחום ייעוצי טיפולי (ייעוץ/חנ"מ/אסא) </vt:lpstr>
      <vt:lpstr>טיפול בתלמידים זכאים לסלי שילוב</vt:lpstr>
      <vt:lpstr>מצוקה, התנהגויות סיכון ואקלים – נתונים</vt:lpstr>
      <vt:lpstr>מצוקה, התנהגויות סיכון ואקלים – מסקנות ויעדי עבודה</vt:lpstr>
      <vt:lpstr>פרט וחברה- חינוך חברתי ערכי</vt:lpstr>
      <vt:lpstr>פרט וחברה- חינוך חברתי ערכי- תמונת עתיד</vt:lpstr>
      <vt:lpstr>מצגת של PowerPoint‏</vt:lpstr>
      <vt:lpstr>עבודה רגשית/טיפולית בקרב קהילת בית הספר</vt:lpstr>
      <vt:lpstr>פרוטוקול וועדה מלווה – שנת תשפ"ו </vt:lpstr>
      <vt:lpstr>פרוטוקול וועדה מלווה – שנת תשפ"ו</vt:lpstr>
      <vt:lpstr>פרוטוקול וועדה מלווה – שנת תשפ"ו</vt:lpstr>
      <vt:lpstr>פרוטוקול וועדה מלווה – שנת תשפ"ו</vt:lpstr>
      <vt:lpstr>אחר לבחירת ביה"ס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אביתר כהן</dc:creator>
  <cp:lastModifiedBy>עידית שמעוני</cp:lastModifiedBy>
  <cp:revision>64</cp:revision>
  <dcterms:created xsi:type="dcterms:W3CDTF">2025-04-24T11:54:02Z</dcterms:created>
  <dcterms:modified xsi:type="dcterms:W3CDTF">2025-10-28T08:54:36Z</dcterms:modified>
</cp:coreProperties>
</file>