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</p:sldIdLst>
  <p:sldSz cy="6858000" cx="12192000"/>
  <p:notesSz cx="6858000" cy="9144000"/>
  <p:embeddedFontLst>
    <p:embeddedFont>
      <p:font typeface="Heebo"/>
      <p:regular r:id="rId9"/>
      <p:bold r:id="rId10"/>
    </p:embeddedFont>
    <p:embeddedFont>
      <p:font typeface="Heebo Light"/>
      <p:regular r:id="rId11"/>
      <p:bold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3" roundtripDataSignature="AMtx7mgSk439jMuR/6QR7+1hDTkqPEaOm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HeeboLight-regular.fntdata"/><Relationship Id="rId10" Type="http://schemas.openxmlformats.org/officeDocument/2006/relationships/font" Target="fonts/Heebo-bold.fntdata"/><Relationship Id="rId13" Type="http://customschemas.google.com/relationships/presentationmetadata" Target="metadata"/><Relationship Id="rId12" Type="http://schemas.openxmlformats.org/officeDocument/2006/relationships/font" Target="fonts/HeeboLight-bold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font" Target="fonts/Heebo-regular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388620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1588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1588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iw-IL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7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Google Shape;568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9" name="Google Shape;569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4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" name="Google Shape;575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6" name="Google Shape;576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Google Shape;582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3" name="Google Shape;583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8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0" name="Google Shape;590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5.png"/><Relationship Id="rId4" Type="http://schemas.openxmlformats.org/officeDocument/2006/relationships/image" Target="../media/image2.png"/><Relationship Id="rId5" Type="http://schemas.openxmlformats.org/officeDocument/2006/relationships/image" Target="../media/image3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6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קופית כותרת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תמונה שמכילה שחור, חשיכה, לילה" id="16" name="Google Shape;16;p1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87539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16"/>
          <p:cNvSpPr/>
          <p:nvPr/>
        </p:nvSpPr>
        <p:spPr>
          <a:xfrm>
            <a:off x="7431314" y="0"/>
            <a:ext cx="476068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8;p16"/>
          <p:cNvSpPr/>
          <p:nvPr/>
        </p:nvSpPr>
        <p:spPr>
          <a:xfrm>
            <a:off x="1524000" y="1361281"/>
            <a:ext cx="9144000" cy="4135437"/>
          </a:xfrm>
          <a:prstGeom prst="rect">
            <a:avLst/>
          </a:prstGeom>
          <a:solidFill>
            <a:schemeClr val="lt1"/>
          </a:solidFill>
          <a:ln cap="flat" cmpd="sng" w="190500">
            <a:solidFill>
              <a:schemeClr val="accent2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19;p16"/>
          <p:cNvSpPr txBox="1"/>
          <p:nvPr>
            <p:ph idx="1" type="subTitle"/>
          </p:nvPr>
        </p:nvSpPr>
        <p:spPr>
          <a:xfrm>
            <a:off x="1524000" y="4721178"/>
            <a:ext cx="9144000" cy="5366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1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Heebo Light"/>
                <a:ea typeface="Heebo Light"/>
                <a:cs typeface="Heebo Light"/>
                <a:sym typeface="Heebo Light"/>
              </a:defRPr>
            </a:lvl1pPr>
            <a:lvl2pPr lvl="1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0" name="Google Shape;20;p16"/>
          <p:cNvSpPr/>
          <p:nvPr/>
        </p:nvSpPr>
        <p:spPr>
          <a:xfrm>
            <a:off x="1778000" y="1600201"/>
            <a:ext cx="573314" cy="57331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תמונה שמכילה טקסט, גופן, סמל, לוגו&#10;&#10;התיאור נוצר באופן אוטומטי" id="21" name="Google Shape;21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728361" y="108437"/>
            <a:ext cx="3305472" cy="82830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תמונה שמכילה טקסט, גופן, לוגו, גרפיקה&#10;&#10;התיאור נוצר באופן אוטומטי" id="22" name="Google Shape;22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994026" y="6325830"/>
            <a:ext cx="1109126" cy="42373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תמונה שמכילה גופן, גרפיקה, עיצוב גרפי, לוגו&#10;&#10;התיאור נוצר באופן אוטומטי" id="23" name="Google Shape;23;p1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438728" y="6341637"/>
            <a:ext cx="1595105" cy="3252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4" name="Google Shape;24;p16"/>
          <p:cNvGrpSpPr/>
          <p:nvPr/>
        </p:nvGrpSpPr>
        <p:grpSpPr>
          <a:xfrm>
            <a:off x="10115522" y="4963120"/>
            <a:ext cx="385444" cy="375273"/>
            <a:chOff x="11021786" y="2307771"/>
            <a:chExt cx="385444" cy="375273"/>
          </a:xfrm>
        </p:grpSpPr>
        <p:sp>
          <p:nvSpPr>
            <p:cNvPr id="25" name="Google Shape;25;p16"/>
            <p:cNvSpPr/>
            <p:nvPr/>
          </p:nvSpPr>
          <p:spPr>
            <a:xfrm>
              <a:off x="11021786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" name="Google Shape;26;p16"/>
            <p:cNvSpPr/>
            <p:nvPr/>
          </p:nvSpPr>
          <p:spPr>
            <a:xfrm>
              <a:off x="11132125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" name="Google Shape;27;p16"/>
            <p:cNvSpPr/>
            <p:nvPr/>
          </p:nvSpPr>
          <p:spPr>
            <a:xfrm>
              <a:off x="11242464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" name="Google Shape;28;p16"/>
            <p:cNvSpPr/>
            <p:nvPr/>
          </p:nvSpPr>
          <p:spPr>
            <a:xfrm>
              <a:off x="11352802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" name="Google Shape;29;p16"/>
            <p:cNvSpPr/>
            <p:nvPr/>
          </p:nvSpPr>
          <p:spPr>
            <a:xfrm>
              <a:off x="11025497" y="241334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" name="Google Shape;30;p16"/>
            <p:cNvSpPr/>
            <p:nvPr/>
          </p:nvSpPr>
          <p:spPr>
            <a:xfrm>
              <a:off x="11132124" y="2410338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" name="Google Shape;31;p16"/>
            <p:cNvSpPr/>
            <p:nvPr/>
          </p:nvSpPr>
          <p:spPr>
            <a:xfrm>
              <a:off x="11242464" y="2410338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" name="Google Shape;32;p16"/>
            <p:cNvSpPr/>
            <p:nvPr/>
          </p:nvSpPr>
          <p:spPr>
            <a:xfrm>
              <a:off x="11352802" y="2414719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" name="Google Shape;33;p16"/>
            <p:cNvSpPr/>
            <p:nvPr/>
          </p:nvSpPr>
          <p:spPr>
            <a:xfrm>
              <a:off x="11021786" y="252548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" name="Google Shape;34;p16"/>
            <p:cNvSpPr/>
            <p:nvPr/>
          </p:nvSpPr>
          <p:spPr>
            <a:xfrm>
              <a:off x="11132125" y="2523822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" name="Google Shape;35;p16"/>
            <p:cNvSpPr/>
            <p:nvPr/>
          </p:nvSpPr>
          <p:spPr>
            <a:xfrm>
              <a:off x="11242464" y="252548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" name="Google Shape;36;p16"/>
            <p:cNvSpPr/>
            <p:nvPr/>
          </p:nvSpPr>
          <p:spPr>
            <a:xfrm>
              <a:off x="11352802" y="2521667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" name="Google Shape;37;p16"/>
            <p:cNvSpPr/>
            <p:nvPr/>
          </p:nvSpPr>
          <p:spPr>
            <a:xfrm>
              <a:off x="11021786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" name="Google Shape;38;p16"/>
            <p:cNvSpPr/>
            <p:nvPr/>
          </p:nvSpPr>
          <p:spPr>
            <a:xfrm>
              <a:off x="11132125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" name="Google Shape;39;p16"/>
            <p:cNvSpPr/>
            <p:nvPr/>
          </p:nvSpPr>
          <p:spPr>
            <a:xfrm>
              <a:off x="11242464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" name="Google Shape;40;p16"/>
            <p:cNvSpPr/>
            <p:nvPr/>
          </p:nvSpPr>
          <p:spPr>
            <a:xfrm>
              <a:off x="11352802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1" name="Google Shape;41;p16"/>
          <p:cNvGrpSpPr/>
          <p:nvPr/>
        </p:nvGrpSpPr>
        <p:grpSpPr>
          <a:xfrm>
            <a:off x="1871935" y="1703531"/>
            <a:ext cx="385444" cy="375273"/>
            <a:chOff x="11021786" y="2307771"/>
            <a:chExt cx="385444" cy="375273"/>
          </a:xfrm>
        </p:grpSpPr>
        <p:sp>
          <p:nvSpPr>
            <p:cNvPr id="42" name="Google Shape;42;p16"/>
            <p:cNvSpPr/>
            <p:nvPr/>
          </p:nvSpPr>
          <p:spPr>
            <a:xfrm>
              <a:off x="11021786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" name="Google Shape;43;p16"/>
            <p:cNvSpPr/>
            <p:nvPr/>
          </p:nvSpPr>
          <p:spPr>
            <a:xfrm>
              <a:off x="11132125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" name="Google Shape;44;p16"/>
            <p:cNvSpPr/>
            <p:nvPr/>
          </p:nvSpPr>
          <p:spPr>
            <a:xfrm>
              <a:off x="11242464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" name="Google Shape;45;p16"/>
            <p:cNvSpPr/>
            <p:nvPr/>
          </p:nvSpPr>
          <p:spPr>
            <a:xfrm>
              <a:off x="11352802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" name="Google Shape;46;p16"/>
            <p:cNvSpPr/>
            <p:nvPr/>
          </p:nvSpPr>
          <p:spPr>
            <a:xfrm>
              <a:off x="11025497" y="241334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" name="Google Shape;47;p16"/>
            <p:cNvSpPr/>
            <p:nvPr/>
          </p:nvSpPr>
          <p:spPr>
            <a:xfrm>
              <a:off x="11132124" y="2410338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" name="Google Shape;48;p16"/>
            <p:cNvSpPr/>
            <p:nvPr/>
          </p:nvSpPr>
          <p:spPr>
            <a:xfrm>
              <a:off x="11242464" y="2410338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" name="Google Shape;49;p16"/>
            <p:cNvSpPr/>
            <p:nvPr/>
          </p:nvSpPr>
          <p:spPr>
            <a:xfrm>
              <a:off x="11352802" y="2414719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" name="Google Shape;50;p16"/>
            <p:cNvSpPr/>
            <p:nvPr/>
          </p:nvSpPr>
          <p:spPr>
            <a:xfrm>
              <a:off x="11021786" y="252548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" name="Google Shape;51;p16"/>
            <p:cNvSpPr/>
            <p:nvPr/>
          </p:nvSpPr>
          <p:spPr>
            <a:xfrm>
              <a:off x="11132125" y="2523822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" name="Google Shape;52;p16"/>
            <p:cNvSpPr/>
            <p:nvPr/>
          </p:nvSpPr>
          <p:spPr>
            <a:xfrm>
              <a:off x="11242464" y="252548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" name="Google Shape;53;p16"/>
            <p:cNvSpPr/>
            <p:nvPr/>
          </p:nvSpPr>
          <p:spPr>
            <a:xfrm>
              <a:off x="11352802" y="2521667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" name="Google Shape;54;p16"/>
            <p:cNvSpPr/>
            <p:nvPr/>
          </p:nvSpPr>
          <p:spPr>
            <a:xfrm>
              <a:off x="11021786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" name="Google Shape;55;p16"/>
            <p:cNvSpPr/>
            <p:nvPr/>
          </p:nvSpPr>
          <p:spPr>
            <a:xfrm>
              <a:off x="11132125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" name="Google Shape;56;p16"/>
            <p:cNvSpPr/>
            <p:nvPr/>
          </p:nvSpPr>
          <p:spPr>
            <a:xfrm>
              <a:off x="11242464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" name="Google Shape;57;p16"/>
            <p:cNvSpPr/>
            <p:nvPr/>
          </p:nvSpPr>
          <p:spPr>
            <a:xfrm>
              <a:off x="11352802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descr="תמונה שמכילה שחור, חשיכה, לילה" id="58" name="Google Shape;58;p1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83127" y="3521781"/>
            <a:ext cx="12187539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16"/>
          <p:cNvSpPr/>
          <p:nvPr/>
        </p:nvSpPr>
        <p:spPr>
          <a:xfrm>
            <a:off x="7431314" y="0"/>
            <a:ext cx="476068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" name="Google Shape;60;p16"/>
          <p:cNvSpPr/>
          <p:nvPr/>
        </p:nvSpPr>
        <p:spPr>
          <a:xfrm>
            <a:off x="1524774" y="1363602"/>
            <a:ext cx="9144000" cy="4135437"/>
          </a:xfrm>
          <a:prstGeom prst="rect">
            <a:avLst/>
          </a:prstGeom>
          <a:solidFill>
            <a:schemeClr val="lt1"/>
          </a:solidFill>
          <a:ln cap="flat" cmpd="sng" w="190500">
            <a:solidFill>
              <a:schemeClr val="accent2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" name="Google Shape;61;p16"/>
          <p:cNvSpPr/>
          <p:nvPr/>
        </p:nvSpPr>
        <p:spPr>
          <a:xfrm>
            <a:off x="1778000" y="1600201"/>
            <a:ext cx="573314" cy="57331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62" name="Google Shape;62;p16"/>
          <p:cNvGrpSpPr/>
          <p:nvPr/>
        </p:nvGrpSpPr>
        <p:grpSpPr>
          <a:xfrm>
            <a:off x="10115522" y="4963120"/>
            <a:ext cx="385444" cy="375273"/>
            <a:chOff x="11021786" y="2307771"/>
            <a:chExt cx="385444" cy="375273"/>
          </a:xfrm>
        </p:grpSpPr>
        <p:sp>
          <p:nvSpPr>
            <p:cNvPr id="63" name="Google Shape;63;p16"/>
            <p:cNvSpPr/>
            <p:nvPr/>
          </p:nvSpPr>
          <p:spPr>
            <a:xfrm>
              <a:off x="11021786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" name="Google Shape;64;p16"/>
            <p:cNvSpPr/>
            <p:nvPr/>
          </p:nvSpPr>
          <p:spPr>
            <a:xfrm>
              <a:off x="11132125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" name="Google Shape;65;p16"/>
            <p:cNvSpPr/>
            <p:nvPr/>
          </p:nvSpPr>
          <p:spPr>
            <a:xfrm>
              <a:off x="11242464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" name="Google Shape;66;p16"/>
            <p:cNvSpPr/>
            <p:nvPr/>
          </p:nvSpPr>
          <p:spPr>
            <a:xfrm>
              <a:off x="11352802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" name="Google Shape;67;p16"/>
            <p:cNvSpPr/>
            <p:nvPr/>
          </p:nvSpPr>
          <p:spPr>
            <a:xfrm>
              <a:off x="11025497" y="241334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" name="Google Shape;68;p16"/>
            <p:cNvSpPr/>
            <p:nvPr/>
          </p:nvSpPr>
          <p:spPr>
            <a:xfrm>
              <a:off x="11132124" y="2410338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" name="Google Shape;69;p16"/>
            <p:cNvSpPr/>
            <p:nvPr/>
          </p:nvSpPr>
          <p:spPr>
            <a:xfrm>
              <a:off x="11242464" y="2410338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" name="Google Shape;70;p16"/>
            <p:cNvSpPr/>
            <p:nvPr/>
          </p:nvSpPr>
          <p:spPr>
            <a:xfrm>
              <a:off x="11352802" y="2414719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" name="Google Shape;71;p16"/>
            <p:cNvSpPr/>
            <p:nvPr/>
          </p:nvSpPr>
          <p:spPr>
            <a:xfrm>
              <a:off x="11021786" y="252548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" name="Google Shape;72;p16"/>
            <p:cNvSpPr/>
            <p:nvPr/>
          </p:nvSpPr>
          <p:spPr>
            <a:xfrm>
              <a:off x="11132125" y="2523822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" name="Google Shape;73;p16"/>
            <p:cNvSpPr/>
            <p:nvPr/>
          </p:nvSpPr>
          <p:spPr>
            <a:xfrm>
              <a:off x="11242464" y="252548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" name="Google Shape;74;p16"/>
            <p:cNvSpPr/>
            <p:nvPr/>
          </p:nvSpPr>
          <p:spPr>
            <a:xfrm>
              <a:off x="11352802" y="2521667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" name="Google Shape;75;p16"/>
            <p:cNvSpPr/>
            <p:nvPr/>
          </p:nvSpPr>
          <p:spPr>
            <a:xfrm>
              <a:off x="11021786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" name="Google Shape;76;p16"/>
            <p:cNvSpPr/>
            <p:nvPr/>
          </p:nvSpPr>
          <p:spPr>
            <a:xfrm>
              <a:off x="11132125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" name="Google Shape;77;p16"/>
            <p:cNvSpPr/>
            <p:nvPr/>
          </p:nvSpPr>
          <p:spPr>
            <a:xfrm>
              <a:off x="11242464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" name="Google Shape;78;p16"/>
            <p:cNvSpPr/>
            <p:nvPr/>
          </p:nvSpPr>
          <p:spPr>
            <a:xfrm>
              <a:off x="11352802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9" name="Google Shape;79;p16"/>
          <p:cNvGrpSpPr/>
          <p:nvPr/>
        </p:nvGrpSpPr>
        <p:grpSpPr>
          <a:xfrm>
            <a:off x="1871935" y="1703531"/>
            <a:ext cx="385444" cy="375273"/>
            <a:chOff x="11021786" y="2307771"/>
            <a:chExt cx="385444" cy="375273"/>
          </a:xfrm>
        </p:grpSpPr>
        <p:sp>
          <p:nvSpPr>
            <p:cNvPr id="80" name="Google Shape;80;p16"/>
            <p:cNvSpPr/>
            <p:nvPr/>
          </p:nvSpPr>
          <p:spPr>
            <a:xfrm>
              <a:off x="11021786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" name="Google Shape;81;p16"/>
            <p:cNvSpPr/>
            <p:nvPr/>
          </p:nvSpPr>
          <p:spPr>
            <a:xfrm>
              <a:off x="11132125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" name="Google Shape;82;p16"/>
            <p:cNvSpPr/>
            <p:nvPr/>
          </p:nvSpPr>
          <p:spPr>
            <a:xfrm>
              <a:off x="11242464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" name="Google Shape;83;p16"/>
            <p:cNvSpPr/>
            <p:nvPr/>
          </p:nvSpPr>
          <p:spPr>
            <a:xfrm>
              <a:off x="11352802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" name="Google Shape;84;p16"/>
            <p:cNvSpPr/>
            <p:nvPr/>
          </p:nvSpPr>
          <p:spPr>
            <a:xfrm>
              <a:off x="11025497" y="241334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" name="Google Shape;85;p16"/>
            <p:cNvSpPr/>
            <p:nvPr/>
          </p:nvSpPr>
          <p:spPr>
            <a:xfrm>
              <a:off x="11132124" y="2410338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" name="Google Shape;86;p16"/>
            <p:cNvSpPr/>
            <p:nvPr/>
          </p:nvSpPr>
          <p:spPr>
            <a:xfrm>
              <a:off x="11242464" y="2410338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" name="Google Shape;87;p16"/>
            <p:cNvSpPr/>
            <p:nvPr/>
          </p:nvSpPr>
          <p:spPr>
            <a:xfrm>
              <a:off x="11352802" y="2414719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8" name="Google Shape;88;p16"/>
            <p:cNvSpPr/>
            <p:nvPr/>
          </p:nvSpPr>
          <p:spPr>
            <a:xfrm>
              <a:off x="11021786" y="252548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" name="Google Shape;89;p16"/>
            <p:cNvSpPr/>
            <p:nvPr/>
          </p:nvSpPr>
          <p:spPr>
            <a:xfrm>
              <a:off x="11132125" y="2523822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" name="Google Shape;90;p16"/>
            <p:cNvSpPr/>
            <p:nvPr/>
          </p:nvSpPr>
          <p:spPr>
            <a:xfrm>
              <a:off x="11242464" y="252548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91;p16"/>
            <p:cNvSpPr/>
            <p:nvPr/>
          </p:nvSpPr>
          <p:spPr>
            <a:xfrm>
              <a:off x="11352802" y="2521667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92;p16"/>
            <p:cNvSpPr/>
            <p:nvPr/>
          </p:nvSpPr>
          <p:spPr>
            <a:xfrm>
              <a:off x="11021786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93;p16"/>
            <p:cNvSpPr/>
            <p:nvPr/>
          </p:nvSpPr>
          <p:spPr>
            <a:xfrm>
              <a:off x="11132125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94;p16"/>
            <p:cNvSpPr/>
            <p:nvPr/>
          </p:nvSpPr>
          <p:spPr>
            <a:xfrm>
              <a:off x="11242464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" name="Google Shape;95;p16"/>
            <p:cNvSpPr/>
            <p:nvPr/>
          </p:nvSpPr>
          <p:spPr>
            <a:xfrm>
              <a:off x="11352802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6" name="Google Shape;96;p16"/>
          <p:cNvSpPr txBox="1"/>
          <p:nvPr>
            <p:ph type="ctrTitle"/>
          </p:nvPr>
        </p:nvSpPr>
        <p:spPr>
          <a:xfrm>
            <a:off x="1828096" y="2613025"/>
            <a:ext cx="8636000" cy="181428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6000"/>
              <a:buFont typeface="Calibri"/>
              <a:buNone/>
              <a:defRPr b="1" sz="6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תוכן">
  <p:cSld name="כותרת ותוכן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7"/>
          <p:cNvSpPr txBox="1"/>
          <p:nvPr>
            <p:ph idx="1" type="body"/>
          </p:nvPr>
        </p:nvSpPr>
        <p:spPr>
          <a:xfrm>
            <a:off x="838200" y="1253330"/>
            <a:ext cx="10515600" cy="47537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>
                <a:latin typeface="Heebo"/>
                <a:ea typeface="Heebo"/>
                <a:cs typeface="Heebo"/>
                <a:sym typeface="Heebo"/>
              </a:defRPr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>
                <a:latin typeface="Heebo"/>
                <a:ea typeface="Heebo"/>
                <a:cs typeface="Heebo"/>
                <a:sym typeface="Heebo"/>
              </a:defRPr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Heebo"/>
                <a:ea typeface="Heebo"/>
                <a:cs typeface="Heebo"/>
                <a:sym typeface="Heebo"/>
              </a:defRPr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Heebo"/>
                <a:ea typeface="Heebo"/>
                <a:cs typeface="Heebo"/>
                <a:sym typeface="Heebo"/>
              </a:defRPr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9" name="Google Shape;99;p17"/>
          <p:cNvSpPr txBox="1"/>
          <p:nvPr>
            <p:ph type="title"/>
          </p:nvPr>
        </p:nvSpPr>
        <p:spPr>
          <a:xfrm>
            <a:off x="838200" y="374315"/>
            <a:ext cx="10693399" cy="61344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000"/>
              <a:buFont typeface="Calibri"/>
              <a:buNone/>
              <a:defRPr b="1" sz="4000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100" name="Google Shape;100;p17"/>
          <p:cNvGrpSpPr/>
          <p:nvPr/>
        </p:nvGrpSpPr>
        <p:grpSpPr>
          <a:xfrm>
            <a:off x="169416" y="6310656"/>
            <a:ext cx="385444" cy="375273"/>
            <a:chOff x="11021786" y="2307771"/>
            <a:chExt cx="385444" cy="375273"/>
          </a:xfrm>
        </p:grpSpPr>
        <p:sp>
          <p:nvSpPr>
            <p:cNvPr id="101" name="Google Shape;101;p17"/>
            <p:cNvSpPr/>
            <p:nvPr/>
          </p:nvSpPr>
          <p:spPr>
            <a:xfrm>
              <a:off x="11021786" y="230777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" name="Google Shape;102;p17"/>
            <p:cNvSpPr/>
            <p:nvPr/>
          </p:nvSpPr>
          <p:spPr>
            <a:xfrm>
              <a:off x="11132125" y="230777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" name="Google Shape;103;p17"/>
            <p:cNvSpPr/>
            <p:nvPr/>
          </p:nvSpPr>
          <p:spPr>
            <a:xfrm>
              <a:off x="11242464" y="230777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" name="Google Shape;104;p17"/>
            <p:cNvSpPr/>
            <p:nvPr/>
          </p:nvSpPr>
          <p:spPr>
            <a:xfrm>
              <a:off x="11352802" y="230777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" name="Google Shape;105;p17"/>
            <p:cNvSpPr/>
            <p:nvPr/>
          </p:nvSpPr>
          <p:spPr>
            <a:xfrm>
              <a:off x="11025497" y="241334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" name="Google Shape;106;p17"/>
            <p:cNvSpPr/>
            <p:nvPr/>
          </p:nvSpPr>
          <p:spPr>
            <a:xfrm>
              <a:off x="11132124" y="2410338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" name="Google Shape;107;p17"/>
            <p:cNvSpPr/>
            <p:nvPr/>
          </p:nvSpPr>
          <p:spPr>
            <a:xfrm>
              <a:off x="11242464" y="2410338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" name="Google Shape;108;p17"/>
            <p:cNvSpPr/>
            <p:nvPr/>
          </p:nvSpPr>
          <p:spPr>
            <a:xfrm>
              <a:off x="11352802" y="2414719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109;p17"/>
            <p:cNvSpPr/>
            <p:nvPr/>
          </p:nvSpPr>
          <p:spPr>
            <a:xfrm>
              <a:off x="11021786" y="252548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" name="Google Shape;110;p17"/>
            <p:cNvSpPr/>
            <p:nvPr/>
          </p:nvSpPr>
          <p:spPr>
            <a:xfrm>
              <a:off x="11132125" y="2523822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" name="Google Shape;111;p17"/>
            <p:cNvSpPr/>
            <p:nvPr/>
          </p:nvSpPr>
          <p:spPr>
            <a:xfrm>
              <a:off x="11242464" y="252548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" name="Google Shape;112;p17"/>
            <p:cNvSpPr/>
            <p:nvPr/>
          </p:nvSpPr>
          <p:spPr>
            <a:xfrm>
              <a:off x="11352802" y="2521667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" name="Google Shape;113;p17"/>
            <p:cNvSpPr/>
            <p:nvPr/>
          </p:nvSpPr>
          <p:spPr>
            <a:xfrm>
              <a:off x="11021786" y="262861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" name="Google Shape;114;p17"/>
            <p:cNvSpPr/>
            <p:nvPr/>
          </p:nvSpPr>
          <p:spPr>
            <a:xfrm>
              <a:off x="11132125" y="262861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" name="Google Shape;115;p17"/>
            <p:cNvSpPr/>
            <p:nvPr/>
          </p:nvSpPr>
          <p:spPr>
            <a:xfrm>
              <a:off x="11242464" y="262861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" name="Google Shape;116;p17"/>
            <p:cNvSpPr/>
            <p:nvPr/>
          </p:nvSpPr>
          <p:spPr>
            <a:xfrm>
              <a:off x="11352802" y="262861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descr="תמונה שמכילה שחור, חשיכה, לילה&#10;&#10;התיאור נוצר באופן אוטומטי" id="117" name="Google Shape;117;p17"/>
          <p:cNvPicPr preferRelativeResize="0"/>
          <p:nvPr/>
        </p:nvPicPr>
        <p:blipFill rotWithShape="1">
          <a:blip r:embed="rId2">
            <a:alphaModFix/>
          </a:blip>
          <a:srcRect b="0" l="26671" r="41297" t="55589"/>
          <a:stretch/>
        </p:blipFill>
        <p:spPr>
          <a:xfrm>
            <a:off x="-1" y="-1"/>
            <a:ext cx="2730501" cy="2119393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17"/>
          <p:cNvSpPr/>
          <p:nvPr/>
        </p:nvSpPr>
        <p:spPr>
          <a:xfrm>
            <a:off x="11531600" y="374315"/>
            <a:ext cx="573314" cy="573314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19" name="Google Shape;119;p17"/>
          <p:cNvGrpSpPr/>
          <p:nvPr/>
        </p:nvGrpSpPr>
        <p:grpSpPr>
          <a:xfrm>
            <a:off x="11625535" y="473335"/>
            <a:ext cx="385444" cy="375273"/>
            <a:chOff x="11021786" y="2307771"/>
            <a:chExt cx="385444" cy="375273"/>
          </a:xfrm>
        </p:grpSpPr>
        <p:sp>
          <p:nvSpPr>
            <p:cNvPr id="120" name="Google Shape;120;p17"/>
            <p:cNvSpPr/>
            <p:nvPr/>
          </p:nvSpPr>
          <p:spPr>
            <a:xfrm>
              <a:off x="11021786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" name="Google Shape;121;p17"/>
            <p:cNvSpPr/>
            <p:nvPr/>
          </p:nvSpPr>
          <p:spPr>
            <a:xfrm>
              <a:off x="11132125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" name="Google Shape;122;p17"/>
            <p:cNvSpPr/>
            <p:nvPr/>
          </p:nvSpPr>
          <p:spPr>
            <a:xfrm>
              <a:off x="11242464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" name="Google Shape;123;p17"/>
            <p:cNvSpPr/>
            <p:nvPr/>
          </p:nvSpPr>
          <p:spPr>
            <a:xfrm>
              <a:off x="11352802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" name="Google Shape;124;p17"/>
            <p:cNvSpPr/>
            <p:nvPr/>
          </p:nvSpPr>
          <p:spPr>
            <a:xfrm>
              <a:off x="11025497" y="241334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" name="Google Shape;125;p17"/>
            <p:cNvSpPr/>
            <p:nvPr/>
          </p:nvSpPr>
          <p:spPr>
            <a:xfrm>
              <a:off x="11132124" y="2410338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" name="Google Shape;126;p17"/>
            <p:cNvSpPr/>
            <p:nvPr/>
          </p:nvSpPr>
          <p:spPr>
            <a:xfrm>
              <a:off x="11242464" y="2410338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" name="Google Shape;127;p17"/>
            <p:cNvSpPr/>
            <p:nvPr/>
          </p:nvSpPr>
          <p:spPr>
            <a:xfrm>
              <a:off x="11352802" y="2414719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" name="Google Shape;128;p17"/>
            <p:cNvSpPr/>
            <p:nvPr/>
          </p:nvSpPr>
          <p:spPr>
            <a:xfrm>
              <a:off x="11021786" y="252548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" name="Google Shape;129;p17"/>
            <p:cNvSpPr/>
            <p:nvPr/>
          </p:nvSpPr>
          <p:spPr>
            <a:xfrm>
              <a:off x="11132125" y="2523822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" name="Google Shape;130;p17"/>
            <p:cNvSpPr/>
            <p:nvPr/>
          </p:nvSpPr>
          <p:spPr>
            <a:xfrm>
              <a:off x="11242464" y="252548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" name="Google Shape;131;p17"/>
            <p:cNvSpPr/>
            <p:nvPr/>
          </p:nvSpPr>
          <p:spPr>
            <a:xfrm>
              <a:off x="11352802" y="2521667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" name="Google Shape;132;p17"/>
            <p:cNvSpPr/>
            <p:nvPr/>
          </p:nvSpPr>
          <p:spPr>
            <a:xfrm>
              <a:off x="11021786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" name="Google Shape;133;p17"/>
            <p:cNvSpPr/>
            <p:nvPr/>
          </p:nvSpPr>
          <p:spPr>
            <a:xfrm>
              <a:off x="11132125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" name="Google Shape;134;p17"/>
            <p:cNvSpPr/>
            <p:nvPr/>
          </p:nvSpPr>
          <p:spPr>
            <a:xfrm>
              <a:off x="11242464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" name="Google Shape;135;p17"/>
            <p:cNvSpPr/>
            <p:nvPr/>
          </p:nvSpPr>
          <p:spPr>
            <a:xfrm>
              <a:off x="11352802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6" name="Google Shape;136;p17"/>
          <p:cNvGrpSpPr/>
          <p:nvPr/>
        </p:nvGrpSpPr>
        <p:grpSpPr>
          <a:xfrm>
            <a:off x="169416" y="6310656"/>
            <a:ext cx="385444" cy="375273"/>
            <a:chOff x="11021786" y="2307771"/>
            <a:chExt cx="385444" cy="375273"/>
          </a:xfrm>
        </p:grpSpPr>
        <p:sp>
          <p:nvSpPr>
            <p:cNvPr id="137" name="Google Shape;137;p17"/>
            <p:cNvSpPr/>
            <p:nvPr/>
          </p:nvSpPr>
          <p:spPr>
            <a:xfrm>
              <a:off x="11021786" y="230777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" name="Google Shape;138;p17"/>
            <p:cNvSpPr/>
            <p:nvPr/>
          </p:nvSpPr>
          <p:spPr>
            <a:xfrm>
              <a:off x="11132125" y="230777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" name="Google Shape;139;p17"/>
            <p:cNvSpPr/>
            <p:nvPr/>
          </p:nvSpPr>
          <p:spPr>
            <a:xfrm>
              <a:off x="11242464" y="230777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" name="Google Shape;140;p17"/>
            <p:cNvSpPr/>
            <p:nvPr/>
          </p:nvSpPr>
          <p:spPr>
            <a:xfrm>
              <a:off x="11352802" y="230777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" name="Google Shape;141;p17"/>
            <p:cNvSpPr/>
            <p:nvPr/>
          </p:nvSpPr>
          <p:spPr>
            <a:xfrm>
              <a:off x="11025497" y="241334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" name="Google Shape;142;p17"/>
            <p:cNvSpPr/>
            <p:nvPr/>
          </p:nvSpPr>
          <p:spPr>
            <a:xfrm>
              <a:off x="11132124" y="2410338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" name="Google Shape;143;p17"/>
            <p:cNvSpPr/>
            <p:nvPr/>
          </p:nvSpPr>
          <p:spPr>
            <a:xfrm>
              <a:off x="11242464" y="2410338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" name="Google Shape;144;p17"/>
            <p:cNvSpPr/>
            <p:nvPr/>
          </p:nvSpPr>
          <p:spPr>
            <a:xfrm>
              <a:off x="11352802" y="2414719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17"/>
            <p:cNvSpPr/>
            <p:nvPr/>
          </p:nvSpPr>
          <p:spPr>
            <a:xfrm>
              <a:off x="11021786" y="252548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" name="Google Shape;146;p17"/>
            <p:cNvSpPr/>
            <p:nvPr/>
          </p:nvSpPr>
          <p:spPr>
            <a:xfrm>
              <a:off x="11132125" y="2523822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7" name="Google Shape;147;p17"/>
            <p:cNvSpPr/>
            <p:nvPr/>
          </p:nvSpPr>
          <p:spPr>
            <a:xfrm>
              <a:off x="11242464" y="252548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" name="Google Shape;148;p17"/>
            <p:cNvSpPr/>
            <p:nvPr/>
          </p:nvSpPr>
          <p:spPr>
            <a:xfrm>
              <a:off x="11352802" y="2521667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" name="Google Shape;149;p17"/>
            <p:cNvSpPr/>
            <p:nvPr/>
          </p:nvSpPr>
          <p:spPr>
            <a:xfrm>
              <a:off x="11021786" y="262861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" name="Google Shape;150;p17"/>
            <p:cNvSpPr/>
            <p:nvPr/>
          </p:nvSpPr>
          <p:spPr>
            <a:xfrm>
              <a:off x="11132125" y="262861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" name="Google Shape;151;p17"/>
            <p:cNvSpPr/>
            <p:nvPr/>
          </p:nvSpPr>
          <p:spPr>
            <a:xfrm>
              <a:off x="11242464" y="262861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" name="Google Shape;152;p17"/>
            <p:cNvSpPr/>
            <p:nvPr/>
          </p:nvSpPr>
          <p:spPr>
            <a:xfrm>
              <a:off x="11352802" y="262861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descr="תמונה שמכילה שחור, חשיכה, לילה&#10;&#10;התיאור נוצר באופן אוטומטי" id="153" name="Google Shape;153;p17"/>
          <p:cNvPicPr preferRelativeResize="0"/>
          <p:nvPr/>
        </p:nvPicPr>
        <p:blipFill rotWithShape="1">
          <a:blip r:embed="rId2">
            <a:alphaModFix/>
          </a:blip>
          <a:srcRect b="0" l="26671" r="41297" t="55589"/>
          <a:stretch/>
        </p:blipFill>
        <p:spPr>
          <a:xfrm>
            <a:off x="-1" y="-1"/>
            <a:ext cx="2730501" cy="2119393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17"/>
          <p:cNvSpPr/>
          <p:nvPr/>
        </p:nvSpPr>
        <p:spPr>
          <a:xfrm>
            <a:off x="11531600" y="374315"/>
            <a:ext cx="573314" cy="573314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55" name="Google Shape;155;p17"/>
          <p:cNvGrpSpPr/>
          <p:nvPr/>
        </p:nvGrpSpPr>
        <p:grpSpPr>
          <a:xfrm>
            <a:off x="11625535" y="473335"/>
            <a:ext cx="385444" cy="375273"/>
            <a:chOff x="11021786" y="2307771"/>
            <a:chExt cx="385444" cy="375273"/>
          </a:xfrm>
        </p:grpSpPr>
        <p:sp>
          <p:nvSpPr>
            <p:cNvPr id="156" name="Google Shape;156;p17"/>
            <p:cNvSpPr/>
            <p:nvPr/>
          </p:nvSpPr>
          <p:spPr>
            <a:xfrm>
              <a:off x="11021786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" name="Google Shape;157;p17"/>
            <p:cNvSpPr/>
            <p:nvPr/>
          </p:nvSpPr>
          <p:spPr>
            <a:xfrm>
              <a:off x="11132125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" name="Google Shape;158;p17"/>
            <p:cNvSpPr/>
            <p:nvPr/>
          </p:nvSpPr>
          <p:spPr>
            <a:xfrm>
              <a:off x="11242464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" name="Google Shape;159;p17"/>
            <p:cNvSpPr/>
            <p:nvPr/>
          </p:nvSpPr>
          <p:spPr>
            <a:xfrm>
              <a:off x="11352802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0" name="Google Shape;160;p17"/>
            <p:cNvSpPr/>
            <p:nvPr/>
          </p:nvSpPr>
          <p:spPr>
            <a:xfrm>
              <a:off x="11025497" y="241334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" name="Google Shape;161;p17"/>
            <p:cNvSpPr/>
            <p:nvPr/>
          </p:nvSpPr>
          <p:spPr>
            <a:xfrm>
              <a:off x="11132124" y="2410338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" name="Google Shape;162;p17"/>
            <p:cNvSpPr/>
            <p:nvPr/>
          </p:nvSpPr>
          <p:spPr>
            <a:xfrm>
              <a:off x="11242464" y="2410338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3" name="Google Shape;163;p17"/>
            <p:cNvSpPr/>
            <p:nvPr/>
          </p:nvSpPr>
          <p:spPr>
            <a:xfrm>
              <a:off x="11352802" y="2414719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4" name="Google Shape;164;p17"/>
            <p:cNvSpPr/>
            <p:nvPr/>
          </p:nvSpPr>
          <p:spPr>
            <a:xfrm>
              <a:off x="11021786" y="252548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5" name="Google Shape;165;p17"/>
            <p:cNvSpPr/>
            <p:nvPr/>
          </p:nvSpPr>
          <p:spPr>
            <a:xfrm>
              <a:off x="11132125" y="2523822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6" name="Google Shape;166;p17"/>
            <p:cNvSpPr/>
            <p:nvPr/>
          </p:nvSpPr>
          <p:spPr>
            <a:xfrm>
              <a:off x="11242464" y="252548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7" name="Google Shape;167;p17"/>
            <p:cNvSpPr/>
            <p:nvPr/>
          </p:nvSpPr>
          <p:spPr>
            <a:xfrm>
              <a:off x="11352802" y="2521667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8" name="Google Shape;168;p17"/>
            <p:cNvSpPr/>
            <p:nvPr/>
          </p:nvSpPr>
          <p:spPr>
            <a:xfrm>
              <a:off x="11021786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9" name="Google Shape;169;p17"/>
            <p:cNvSpPr/>
            <p:nvPr/>
          </p:nvSpPr>
          <p:spPr>
            <a:xfrm>
              <a:off x="11132125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0" name="Google Shape;170;p17"/>
            <p:cNvSpPr/>
            <p:nvPr/>
          </p:nvSpPr>
          <p:spPr>
            <a:xfrm>
              <a:off x="11242464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1" name="Google Shape;171;p17"/>
            <p:cNvSpPr/>
            <p:nvPr/>
          </p:nvSpPr>
          <p:spPr>
            <a:xfrm>
              <a:off x="11352802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72" name="Google Shape;172;p17"/>
          <p:cNvPicPr preferRelativeResize="0"/>
          <p:nvPr/>
        </p:nvPicPr>
        <p:blipFill rotWithShape="1">
          <a:blip r:embed="rId3">
            <a:alphaModFix/>
          </a:blip>
          <a:srcRect b="18942" l="12545" r="13260" t="18578"/>
          <a:stretch/>
        </p:blipFill>
        <p:spPr>
          <a:xfrm>
            <a:off x="9542167" y="6115537"/>
            <a:ext cx="2649833" cy="7424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_כותרת ותוכן">
  <p:cSld name="4_כותרת ותוכן"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8"/>
          <p:cNvSpPr txBox="1"/>
          <p:nvPr>
            <p:ph idx="1" type="body"/>
          </p:nvPr>
        </p:nvSpPr>
        <p:spPr>
          <a:xfrm>
            <a:off x="838200" y="1253330"/>
            <a:ext cx="10515600" cy="47537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>
                <a:latin typeface="Heebo"/>
                <a:ea typeface="Heebo"/>
                <a:cs typeface="Heebo"/>
                <a:sym typeface="Heebo"/>
              </a:defRPr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>
                <a:latin typeface="Heebo"/>
                <a:ea typeface="Heebo"/>
                <a:cs typeface="Heebo"/>
                <a:sym typeface="Heebo"/>
              </a:defRPr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Heebo"/>
                <a:ea typeface="Heebo"/>
                <a:cs typeface="Heebo"/>
                <a:sym typeface="Heebo"/>
              </a:defRPr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Heebo"/>
                <a:ea typeface="Heebo"/>
                <a:cs typeface="Heebo"/>
                <a:sym typeface="Heebo"/>
              </a:defRPr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75" name="Google Shape;175;p18"/>
          <p:cNvSpPr txBox="1"/>
          <p:nvPr>
            <p:ph type="title"/>
          </p:nvPr>
        </p:nvSpPr>
        <p:spPr>
          <a:xfrm>
            <a:off x="838200" y="374315"/>
            <a:ext cx="10693399" cy="61344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000"/>
              <a:buFont typeface="Calibri"/>
              <a:buNone/>
              <a:defRPr b="1" sz="4000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176" name="Google Shape;176;p18"/>
          <p:cNvGrpSpPr/>
          <p:nvPr/>
        </p:nvGrpSpPr>
        <p:grpSpPr>
          <a:xfrm>
            <a:off x="169416" y="6310656"/>
            <a:ext cx="385444" cy="375273"/>
            <a:chOff x="11021786" y="2307771"/>
            <a:chExt cx="385444" cy="375273"/>
          </a:xfrm>
        </p:grpSpPr>
        <p:sp>
          <p:nvSpPr>
            <p:cNvPr id="177" name="Google Shape;177;p18"/>
            <p:cNvSpPr/>
            <p:nvPr/>
          </p:nvSpPr>
          <p:spPr>
            <a:xfrm>
              <a:off x="11021786" y="230777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8" name="Google Shape;178;p18"/>
            <p:cNvSpPr/>
            <p:nvPr/>
          </p:nvSpPr>
          <p:spPr>
            <a:xfrm>
              <a:off x="11132125" y="230777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9" name="Google Shape;179;p18"/>
            <p:cNvSpPr/>
            <p:nvPr/>
          </p:nvSpPr>
          <p:spPr>
            <a:xfrm>
              <a:off x="11242464" y="230777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0" name="Google Shape;180;p18"/>
            <p:cNvSpPr/>
            <p:nvPr/>
          </p:nvSpPr>
          <p:spPr>
            <a:xfrm>
              <a:off x="11352802" y="230777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1" name="Google Shape;181;p18"/>
            <p:cNvSpPr/>
            <p:nvPr/>
          </p:nvSpPr>
          <p:spPr>
            <a:xfrm>
              <a:off x="11025497" y="241334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2" name="Google Shape;182;p18"/>
            <p:cNvSpPr/>
            <p:nvPr/>
          </p:nvSpPr>
          <p:spPr>
            <a:xfrm>
              <a:off x="11132124" y="2410338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3" name="Google Shape;183;p18"/>
            <p:cNvSpPr/>
            <p:nvPr/>
          </p:nvSpPr>
          <p:spPr>
            <a:xfrm>
              <a:off x="11242464" y="2410338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4" name="Google Shape;184;p18"/>
            <p:cNvSpPr/>
            <p:nvPr/>
          </p:nvSpPr>
          <p:spPr>
            <a:xfrm>
              <a:off x="11352802" y="2414719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5" name="Google Shape;185;p18"/>
            <p:cNvSpPr/>
            <p:nvPr/>
          </p:nvSpPr>
          <p:spPr>
            <a:xfrm>
              <a:off x="11021786" y="252548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6" name="Google Shape;186;p18"/>
            <p:cNvSpPr/>
            <p:nvPr/>
          </p:nvSpPr>
          <p:spPr>
            <a:xfrm>
              <a:off x="11132125" y="2523822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7" name="Google Shape;187;p18"/>
            <p:cNvSpPr/>
            <p:nvPr/>
          </p:nvSpPr>
          <p:spPr>
            <a:xfrm>
              <a:off x="11242464" y="252548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8" name="Google Shape;188;p18"/>
            <p:cNvSpPr/>
            <p:nvPr/>
          </p:nvSpPr>
          <p:spPr>
            <a:xfrm>
              <a:off x="11352802" y="2521667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9" name="Google Shape;189;p18"/>
            <p:cNvSpPr/>
            <p:nvPr/>
          </p:nvSpPr>
          <p:spPr>
            <a:xfrm>
              <a:off x="11021786" y="262861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0" name="Google Shape;190;p18"/>
            <p:cNvSpPr/>
            <p:nvPr/>
          </p:nvSpPr>
          <p:spPr>
            <a:xfrm>
              <a:off x="11132125" y="262861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1" name="Google Shape;191;p18"/>
            <p:cNvSpPr/>
            <p:nvPr/>
          </p:nvSpPr>
          <p:spPr>
            <a:xfrm>
              <a:off x="11242464" y="262861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2" name="Google Shape;192;p18"/>
            <p:cNvSpPr/>
            <p:nvPr/>
          </p:nvSpPr>
          <p:spPr>
            <a:xfrm>
              <a:off x="11352802" y="262861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descr="תמונה שמכילה שחור, חשיכה, לילה&#10;&#10;התיאור נוצר באופן אוטומטי" id="193" name="Google Shape;193;p18"/>
          <p:cNvPicPr preferRelativeResize="0"/>
          <p:nvPr/>
        </p:nvPicPr>
        <p:blipFill rotWithShape="1">
          <a:blip r:embed="rId2">
            <a:alphaModFix/>
          </a:blip>
          <a:srcRect b="0" l="26671" r="41297" t="55589"/>
          <a:stretch/>
        </p:blipFill>
        <p:spPr>
          <a:xfrm>
            <a:off x="-1" y="-1"/>
            <a:ext cx="2730501" cy="2119393"/>
          </a:xfrm>
          <a:prstGeom prst="rect">
            <a:avLst/>
          </a:prstGeom>
          <a:noFill/>
          <a:ln>
            <a:noFill/>
          </a:ln>
        </p:spPr>
      </p:pic>
      <p:sp>
        <p:nvSpPr>
          <p:cNvPr id="194" name="Google Shape;194;p18"/>
          <p:cNvSpPr/>
          <p:nvPr/>
        </p:nvSpPr>
        <p:spPr>
          <a:xfrm>
            <a:off x="11531600" y="374315"/>
            <a:ext cx="573314" cy="573314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95" name="Google Shape;195;p18"/>
          <p:cNvGrpSpPr/>
          <p:nvPr/>
        </p:nvGrpSpPr>
        <p:grpSpPr>
          <a:xfrm>
            <a:off x="11625535" y="473335"/>
            <a:ext cx="385444" cy="375273"/>
            <a:chOff x="11021786" y="2307771"/>
            <a:chExt cx="385444" cy="375273"/>
          </a:xfrm>
        </p:grpSpPr>
        <p:sp>
          <p:nvSpPr>
            <p:cNvPr id="196" name="Google Shape;196;p18"/>
            <p:cNvSpPr/>
            <p:nvPr/>
          </p:nvSpPr>
          <p:spPr>
            <a:xfrm>
              <a:off x="11021786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7" name="Google Shape;197;p18"/>
            <p:cNvSpPr/>
            <p:nvPr/>
          </p:nvSpPr>
          <p:spPr>
            <a:xfrm>
              <a:off x="11132125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8" name="Google Shape;198;p18"/>
            <p:cNvSpPr/>
            <p:nvPr/>
          </p:nvSpPr>
          <p:spPr>
            <a:xfrm>
              <a:off x="11242464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9" name="Google Shape;199;p18"/>
            <p:cNvSpPr/>
            <p:nvPr/>
          </p:nvSpPr>
          <p:spPr>
            <a:xfrm>
              <a:off x="11352802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0" name="Google Shape;200;p18"/>
            <p:cNvSpPr/>
            <p:nvPr/>
          </p:nvSpPr>
          <p:spPr>
            <a:xfrm>
              <a:off x="11025497" y="241334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1" name="Google Shape;201;p18"/>
            <p:cNvSpPr/>
            <p:nvPr/>
          </p:nvSpPr>
          <p:spPr>
            <a:xfrm>
              <a:off x="11132124" y="2410338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2" name="Google Shape;202;p18"/>
            <p:cNvSpPr/>
            <p:nvPr/>
          </p:nvSpPr>
          <p:spPr>
            <a:xfrm>
              <a:off x="11242464" y="2410338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3" name="Google Shape;203;p18"/>
            <p:cNvSpPr/>
            <p:nvPr/>
          </p:nvSpPr>
          <p:spPr>
            <a:xfrm>
              <a:off x="11352802" y="2414719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4" name="Google Shape;204;p18"/>
            <p:cNvSpPr/>
            <p:nvPr/>
          </p:nvSpPr>
          <p:spPr>
            <a:xfrm>
              <a:off x="11021786" y="252548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5" name="Google Shape;205;p18"/>
            <p:cNvSpPr/>
            <p:nvPr/>
          </p:nvSpPr>
          <p:spPr>
            <a:xfrm>
              <a:off x="11132125" y="2523822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6" name="Google Shape;206;p18"/>
            <p:cNvSpPr/>
            <p:nvPr/>
          </p:nvSpPr>
          <p:spPr>
            <a:xfrm>
              <a:off x="11242464" y="252548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7" name="Google Shape;207;p18"/>
            <p:cNvSpPr/>
            <p:nvPr/>
          </p:nvSpPr>
          <p:spPr>
            <a:xfrm>
              <a:off x="11352802" y="2521667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8" name="Google Shape;208;p18"/>
            <p:cNvSpPr/>
            <p:nvPr/>
          </p:nvSpPr>
          <p:spPr>
            <a:xfrm>
              <a:off x="11021786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9" name="Google Shape;209;p18"/>
            <p:cNvSpPr/>
            <p:nvPr/>
          </p:nvSpPr>
          <p:spPr>
            <a:xfrm>
              <a:off x="11132125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0" name="Google Shape;210;p18"/>
            <p:cNvSpPr/>
            <p:nvPr/>
          </p:nvSpPr>
          <p:spPr>
            <a:xfrm>
              <a:off x="11242464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1" name="Google Shape;211;p18"/>
            <p:cNvSpPr/>
            <p:nvPr/>
          </p:nvSpPr>
          <p:spPr>
            <a:xfrm>
              <a:off x="11352802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12" name="Google Shape;212;p18"/>
          <p:cNvGrpSpPr/>
          <p:nvPr/>
        </p:nvGrpSpPr>
        <p:grpSpPr>
          <a:xfrm>
            <a:off x="169416" y="6310656"/>
            <a:ext cx="385444" cy="375273"/>
            <a:chOff x="11021786" y="2307771"/>
            <a:chExt cx="385444" cy="375273"/>
          </a:xfrm>
        </p:grpSpPr>
        <p:sp>
          <p:nvSpPr>
            <p:cNvPr id="213" name="Google Shape;213;p18"/>
            <p:cNvSpPr/>
            <p:nvPr/>
          </p:nvSpPr>
          <p:spPr>
            <a:xfrm>
              <a:off x="11021786" y="230777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4" name="Google Shape;214;p18"/>
            <p:cNvSpPr/>
            <p:nvPr/>
          </p:nvSpPr>
          <p:spPr>
            <a:xfrm>
              <a:off x="11132125" y="230777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5" name="Google Shape;215;p18"/>
            <p:cNvSpPr/>
            <p:nvPr/>
          </p:nvSpPr>
          <p:spPr>
            <a:xfrm>
              <a:off x="11242464" y="230777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6" name="Google Shape;216;p18"/>
            <p:cNvSpPr/>
            <p:nvPr/>
          </p:nvSpPr>
          <p:spPr>
            <a:xfrm>
              <a:off x="11352802" y="230777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7" name="Google Shape;217;p18"/>
            <p:cNvSpPr/>
            <p:nvPr/>
          </p:nvSpPr>
          <p:spPr>
            <a:xfrm>
              <a:off x="11025497" y="241334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8" name="Google Shape;218;p18"/>
            <p:cNvSpPr/>
            <p:nvPr/>
          </p:nvSpPr>
          <p:spPr>
            <a:xfrm>
              <a:off x="11132124" y="2410338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9" name="Google Shape;219;p18"/>
            <p:cNvSpPr/>
            <p:nvPr/>
          </p:nvSpPr>
          <p:spPr>
            <a:xfrm>
              <a:off x="11242464" y="2410338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0" name="Google Shape;220;p18"/>
            <p:cNvSpPr/>
            <p:nvPr/>
          </p:nvSpPr>
          <p:spPr>
            <a:xfrm>
              <a:off x="11352802" y="2414719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1" name="Google Shape;221;p18"/>
            <p:cNvSpPr/>
            <p:nvPr/>
          </p:nvSpPr>
          <p:spPr>
            <a:xfrm>
              <a:off x="11021786" y="252548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2" name="Google Shape;222;p18"/>
            <p:cNvSpPr/>
            <p:nvPr/>
          </p:nvSpPr>
          <p:spPr>
            <a:xfrm>
              <a:off x="11132125" y="2523822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3" name="Google Shape;223;p18"/>
            <p:cNvSpPr/>
            <p:nvPr/>
          </p:nvSpPr>
          <p:spPr>
            <a:xfrm>
              <a:off x="11242464" y="252548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4" name="Google Shape;224;p18"/>
            <p:cNvSpPr/>
            <p:nvPr/>
          </p:nvSpPr>
          <p:spPr>
            <a:xfrm>
              <a:off x="11352802" y="2521667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5" name="Google Shape;225;p18"/>
            <p:cNvSpPr/>
            <p:nvPr/>
          </p:nvSpPr>
          <p:spPr>
            <a:xfrm>
              <a:off x="11021786" y="262861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6" name="Google Shape;226;p18"/>
            <p:cNvSpPr/>
            <p:nvPr/>
          </p:nvSpPr>
          <p:spPr>
            <a:xfrm>
              <a:off x="11132125" y="262861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7" name="Google Shape;227;p18"/>
            <p:cNvSpPr/>
            <p:nvPr/>
          </p:nvSpPr>
          <p:spPr>
            <a:xfrm>
              <a:off x="11242464" y="262861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8" name="Google Shape;228;p18"/>
            <p:cNvSpPr/>
            <p:nvPr/>
          </p:nvSpPr>
          <p:spPr>
            <a:xfrm>
              <a:off x="11352802" y="262861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descr="תמונה שמכילה שחור, חשיכה, לילה&#10;&#10;התיאור נוצר באופן אוטומטי" id="229" name="Google Shape;229;p18"/>
          <p:cNvPicPr preferRelativeResize="0"/>
          <p:nvPr/>
        </p:nvPicPr>
        <p:blipFill rotWithShape="1">
          <a:blip r:embed="rId2">
            <a:alphaModFix/>
          </a:blip>
          <a:srcRect b="0" l="26671" r="41297" t="55589"/>
          <a:stretch/>
        </p:blipFill>
        <p:spPr>
          <a:xfrm>
            <a:off x="-1" y="-1"/>
            <a:ext cx="2730501" cy="2119393"/>
          </a:xfrm>
          <a:prstGeom prst="rect">
            <a:avLst/>
          </a:prstGeom>
          <a:noFill/>
          <a:ln>
            <a:noFill/>
          </a:ln>
        </p:spPr>
      </p:pic>
      <p:sp>
        <p:nvSpPr>
          <p:cNvPr id="230" name="Google Shape;230;p18"/>
          <p:cNvSpPr/>
          <p:nvPr/>
        </p:nvSpPr>
        <p:spPr>
          <a:xfrm>
            <a:off x="11531600" y="374315"/>
            <a:ext cx="573314" cy="57331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31" name="Google Shape;231;p18"/>
          <p:cNvGrpSpPr/>
          <p:nvPr/>
        </p:nvGrpSpPr>
        <p:grpSpPr>
          <a:xfrm>
            <a:off x="11625535" y="473335"/>
            <a:ext cx="385444" cy="375273"/>
            <a:chOff x="11021786" y="2307771"/>
            <a:chExt cx="385444" cy="375273"/>
          </a:xfrm>
        </p:grpSpPr>
        <p:sp>
          <p:nvSpPr>
            <p:cNvPr id="232" name="Google Shape;232;p18"/>
            <p:cNvSpPr/>
            <p:nvPr/>
          </p:nvSpPr>
          <p:spPr>
            <a:xfrm>
              <a:off x="11021786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3" name="Google Shape;233;p18"/>
            <p:cNvSpPr/>
            <p:nvPr/>
          </p:nvSpPr>
          <p:spPr>
            <a:xfrm>
              <a:off x="11132125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4" name="Google Shape;234;p18"/>
            <p:cNvSpPr/>
            <p:nvPr/>
          </p:nvSpPr>
          <p:spPr>
            <a:xfrm>
              <a:off x="11242464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5" name="Google Shape;235;p18"/>
            <p:cNvSpPr/>
            <p:nvPr/>
          </p:nvSpPr>
          <p:spPr>
            <a:xfrm>
              <a:off x="11352802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6" name="Google Shape;236;p18"/>
            <p:cNvSpPr/>
            <p:nvPr/>
          </p:nvSpPr>
          <p:spPr>
            <a:xfrm>
              <a:off x="11025497" y="241334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7" name="Google Shape;237;p18"/>
            <p:cNvSpPr/>
            <p:nvPr/>
          </p:nvSpPr>
          <p:spPr>
            <a:xfrm>
              <a:off x="11132124" y="2410338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8" name="Google Shape;238;p18"/>
            <p:cNvSpPr/>
            <p:nvPr/>
          </p:nvSpPr>
          <p:spPr>
            <a:xfrm>
              <a:off x="11242464" y="2410338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9" name="Google Shape;239;p18"/>
            <p:cNvSpPr/>
            <p:nvPr/>
          </p:nvSpPr>
          <p:spPr>
            <a:xfrm>
              <a:off x="11352802" y="2414719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0" name="Google Shape;240;p18"/>
            <p:cNvSpPr/>
            <p:nvPr/>
          </p:nvSpPr>
          <p:spPr>
            <a:xfrm>
              <a:off x="11021786" y="252548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1" name="Google Shape;241;p18"/>
            <p:cNvSpPr/>
            <p:nvPr/>
          </p:nvSpPr>
          <p:spPr>
            <a:xfrm>
              <a:off x="11132125" y="2523822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2" name="Google Shape;242;p18"/>
            <p:cNvSpPr/>
            <p:nvPr/>
          </p:nvSpPr>
          <p:spPr>
            <a:xfrm>
              <a:off x="11242464" y="252548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3" name="Google Shape;243;p18"/>
            <p:cNvSpPr/>
            <p:nvPr/>
          </p:nvSpPr>
          <p:spPr>
            <a:xfrm>
              <a:off x="11352802" y="2521667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4" name="Google Shape;244;p18"/>
            <p:cNvSpPr/>
            <p:nvPr/>
          </p:nvSpPr>
          <p:spPr>
            <a:xfrm>
              <a:off x="11021786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5" name="Google Shape;245;p18"/>
            <p:cNvSpPr/>
            <p:nvPr/>
          </p:nvSpPr>
          <p:spPr>
            <a:xfrm>
              <a:off x="11132125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6" name="Google Shape;246;p18"/>
            <p:cNvSpPr/>
            <p:nvPr/>
          </p:nvSpPr>
          <p:spPr>
            <a:xfrm>
              <a:off x="11242464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7" name="Google Shape;247;p18"/>
            <p:cNvSpPr/>
            <p:nvPr/>
          </p:nvSpPr>
          <p:spPr>
            <a:xfrm>
              <a:off x="11352802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_כותרת ותוכן">
  <p:cSld name="5_כותרת ותוכן"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19"/>
          <p:cNvSpPr txBox="1"/>
          <p:nvPr>
            <p:ph idx="1" type="body"/>
          </p:nvPr>
        </p:nvSpPr>
        <p:spPr>
          <a:xfrm>
            <a:off x="838200" y="1253330"/>
            <a:ext cx="10515600" cy="47537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>
                <a:latin typeface="Heebo"/>
                <a:ea typeface="Heebo"/>
                <a:cs typeface="Heebo"/>
                <a:sym typeface="Heebo"/>
              </a:defRPr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>
                <a:latin typeface="Heebo"/>
                <a:ea typeface="Heebo"/>
                <a:cs typeface="Heebo"/>
                <a:sym typeface="Heebo"/>
              </a:defRPr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Heebo"/>
                <a:ea typeface="Heebo"/>
                <a:cs typeface="Heebo"/>
                <a:sym typeface="Heebo"/>
              </a:defRPr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Heebo"/>
                <a:ea typeface="Heebo"/>
                <a:cs typeface="Heebo"/>
                <a:sym typeface="Heebo"/>
              </a:defRPr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0" name="Google Shape;250;p19"/>
          <p:cNvSpPr txBox="1"/>
          <p:nvPr>
            <p:ph type="title"/>
          </p:nvPr>
        </p:nvSpPr>
        <p:spPr>
          <a:xfrm>
            <a:off x="838200" y="374315"/>
            <a:ext cx="10693399" cy="61344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Calibri"/>
              <a:buNone/>
              <a:defRPr b="1" sz="4000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251" name="Google Shape;251;p19"/>
          <p:cNvGrpSpPr/>
          <p:nvPr/>
        </p:nvGrpSpPr>
        <p:grpSpPr>
          <a:xfrm>
            <a:off x="169416" y="6310656"/>
            <a:ext cx="385444" cy="375273"/>
            <a:chOff x="11021786" y="2307771"/>
            <a:chExt cx="385444" cy="375273"/>
          </a:xfrm>
        </p:grpSpPr>
        <p:sp>
          <p:nvSpPr>
            <p:cNvPr id="252" name="Google Shape;252;p19"/>
            <p:cNvSpPr/>
            <p:nvPr/>
          </p:nvSpPr>
          <p:spPr>
            <a:xfrm>
              <a:off x="11021786" y="230777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3" name="Google Shape;253;p19"/>
            <p:cNvSpPr/>
            <p:nvPr/>
          </p:nvSpPr>
          <p:spPr>
            <a:xfrm>
              <a:off x="11132125" y="230777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4" name="Google Shape;254;p19"/>
            <p:cNvSpPr/>
            <p:nvPr/>
          </p:nvSpPr>
          <p:spPr>
            <a:xfrm>
              <a:off x="11242464" y="230777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5" name="Google Shape;255;p19"/>
            <p:cNvSpPr/>
            <p:nvPr/>
          </p:nvSpPr>
          <p:spPr>
            <a:xfrm>
              <a:off x="11352802" y="230777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6" name="Google Shape;256;p19"/>
            <p:cNvSpPr/>
            <p:nvPr/>
          </p:nvSpPr>
          <p:spPr>
            <a:xfrm>
              <a:off x="11025497" y="241334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7" name="Google Shape;257;p19"/>
            <p:cNvSpPr/>
            <p:nvPr/>
          </p:nvSpPr>
          <p:spPr>
            <a:xfrm>
              <a:off x="11132124" y="2410338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8" name="Google Shape;258;p19"/>
            <p:cNvSpPr/>
            <p:nvPr/>
          </p:nvSpPr>
          <p:spPr>
            <a:xfrm>
              <a:off x="11242464" y="2410338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9" name="Google Shape;259;p19"/>
            <p:cNvSpPr/>
            <p:nvPr/>
          </p:nvSpPr>
          <p:spPr>
            <a:xfrm>
              <a:off x="11352802" y="2414719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0" name="Google Shape;260;p19"/>
            <p:cNvSpPr/>
            <p:nvPr/>
          </p:nvSpPr>
          <p:spPr>
            <a:xfrm>
              <a:off x="11021786" y="252548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1" name="Google Shape;261;p19"/>
            <p:cNvSpPr/>
            <p:nvPr/>
          </p:nvSpPr>
          <p:spPr>
            <a:xfrm>
              <a:off x="11132125" y="2523822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2" name="Google Shape;262;p19"/>
            <p:cNvSpPr/>
            <p:nvPr/>
          </p:nvSpPr>
          <p:spPr>
            <a:xfrm>
              <a:off x="11242464" y="252548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3" name="Google Shape;263;p19"/>
            <p:cNvSpPr/>
            <p:nvPr/>
          </p:nvSpPr>
          <p:spPr>
            <a:xfrm>
              <a:off x="11352802" y="2521667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4" name="Google Shape;264;p19"/>
            <p:cNvSpPr/>
            <p:nvPr/>
          </p:nvSpPr>
          <p:spPr>
            <a:xfrm>
              <a:off x="11021786" y="262861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5" name="Google Shape;265;p19"/>
            <p:cNvSpPr/>
            <p:nvPr/>
          </p:nvSpPr>
          <p:spPr>
            <a:xfrm>
              <a:off x="11132125" y="262861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6" name="Google Shape;266;p19"/>
            <p:cNvSpPr/>
            <p:nvPr/>
          </p:nvSpPr>
          <p:spPr>
            <a:xfrm>
              <a:off x="11242464" y="262861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7" name="Google Shape;267;p19"/>
            <p:cNvSpPr/>
            <p:nvPr/>
          </p:nvSpPr>
          <p:spPr>
            <a:xfrm>
              <a:off x="11352802" y="262861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descr="תמונה שמכילה שחור, חשיכה, לילה&#10;&#10;התיאור נוצר באופן אוטומטי" id="268" name="Google Shape;268;p19"/>
          <p:cNvPicPr preferRelativeResize="0"/>
          <p:nvPr/>
        </p:nvPicPr>
        <p:blipFill rotWithShape="1">
          <a:blip r:embed="rId2">
            <a:alphaModFix/>
          </a:blip>
          <a:srcRect b="0" l="26671" r="41297" t="55589"/>
          <a:stretch/>
        </p:blipFill>
        <p:spPr>
          <a:xfrm>
            <a:off x="-1" y="-1"/>
            <a:ext cx="2730501" cy="2119393"/>
          </a:xfrm>
          <a:prstGeom prst="rect">
            <a:avLst/>
          </a:prstGeom>
          <a:noFill/>
          <a:ln>
            <a:noFill/>
          </a:ln>
        </p:spPr>
      </p:pic>
      <p:sp>
        <p:nvSpPr>
          <p:cNvPr id="269" name="Google Shape;269;p19"/>
          <p:cNvSpPr/>
          <p:nvPr/>
        </p:nvSpPr>
        <p:spPr>
          <a:xfrm>
            <a:off x="11531600" y="374315"/>
            <a:ext cx="573314" cy="573314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70" name="Google Shape;270;p19"/>
          <p:cNvGrpSpPr/>
          <p:nvPr/>
        </p:nvGrpSpPr>
        <p:grpSpPr>
          <a:xfrm>
            <a:off x="11625535" y="473335"/>
            <a:ext cx="385444" cy="375273"/>
            <a:chOff x="11021786" y="2307771"/>
            <a:chExt cx="385444" cy="375273"/>
          </a:xfrm>
        </p:grpSpPr>
        <p:sp>
          <p:nvSpPr>
            <p:cNvPr id="271" name="Google Shape;271;p19"/>
            <p:cNvSpPr/>
            <p:nvPr/>
          </p:nvSpPr>
          <p:spPr>
            <a:xfrm>
              <a:off x="11021786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2" name="Google Shape;272;p19"/>
            <p:cNvSpPr/>
            <p:nvPr/>
          </p:nvSpPr>
          <p:spPr>
            <a:xfrm>
              <a:off x="11132125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3" name="Google Shape;273;p19"/>
            <p:cNvSpPr/>
            <p:nvPr/>
          </p:nvSpPr>
          <p:spPr>
            <a:xfrm>
              <a:off x="11242464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4" name="Google Shape;274;p19"/>
            <p:cNvSpPr/>
            <p:nvPr/>
          </p:nvSpPr>
          <p:spPr>
            <a:xfrm>
              <a:off x="11352802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5" name="Google Shape;275;p19"/>
            <p:cNvSpPr/>
            <p:nvPr/>
          </p:nvSpPr>
          <p:spPr>
            <a:xfrm>
              <a:off x="11025497" y="241334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6" name="Google Shape;276;p19"/>
            <p:cNvSpPr/>
            <p:nvPr/>
          </p:nvSpPr>
          <p:spPr>
            <a:xfrm>
              <a:off x="11132124" y="2410338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7" name="Google Shape;277;p19"/>
            <p:cNvSpPr/>
            <p:nvPr/>
          </p:nvSpPr>
          <p:spPr>
            <a:xfrm>
              <a:off x="11242464" y="2410338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8" name="Google Shape;278;p19"/>
            <p:cNvSpPr/>
            <p:nvPr/>
          </p:nvSpPr>
          <p:spPr>
            <a:xfrm>
              <a:off x="11352802" y="2414719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9" name="Google Shape;279;p19"/>
            <p:cNvSpPr/>
            <p:nvPr/>
          </p:nvSpPr>
          <p:spPr>
            <a:xfrm>
              <a:off x="11021786" y="252548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0" name="Google Shape;280;p19"/>
            <p:cNvSpPr/>
            <p:nvPr/>
          </p:nvSpPr>
          <p:spPr>
            <a:xfrm>
              <a:off x="11132125" y="2523822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1" name="Google Shape;281;p19"/>
            <p:cNvSpPr/>
            <p:nvPr/>
          </p:nvSpPr>
          <p:spPr>
            <a:xfrm>
              <a:off x="11242464" y="252548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2" name="Google Shape;282;p19"/>
            <p:cNvSpPr/>
            <p:nvPr/>
          </p:nvSpPr>
          <p:spPr>
            <a:xfrm>
              <a:off x="11352802" y="2521667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3" name="Google Shape;283;p19"/>
            <p:cNvSpPr/>
            <p:nvPr/>
          </p:nvSpPr>
          <p:spPr>
            <a:xfrm>
              <a:off x="11021786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4" name="Google Shape;284;p19"/>
            <p:cNvSpPr/>
            <p:nvPr/>
          </p:nvSpPr>
          <p:spPr>
            <a:xfrm>
              <a:off x="11132125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5" name="Google Shape;285;p19"/>
            <p:cNvSpPr/>
            <p:nvPr/>
          </p:nvSpPr>
          <p:spPr>
            <a:xfrm>
              <a:off x="11242464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6" name="Google Shape;286;p19"/>
            <p:cNvSpPr/>
            <p:nvPr/>
          </p:nvSpPr>
          <p:spPr>
            <a:xfrm>
              <a:off x="11352802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87" name="Google Shape;287;p19"/>
          <p:cNvGrpSpPr/>
          <p:nvPr/>
        </p:nvGrpSpPr>
        <p:grpSpPr>
          <a:xfrm>
            <a:off x="169416" y="6310656"/>
            <a:ext cx="385444" cy="375273"/>
            <a:chOff x="11021786" y="2307771"/>
            <a:chExt cx="385444" cy="375273"/>
          </a:xfrm>
        </p:grpSpPr>
        <p:sp>
          <p:nvSpPr>
            <p:cNvPr id="288" name="Google Shape;288;p19"/>
            <p:cNvSpPr/>
            <p:nvPr/>
          </p:nvSpPr>
          <p:spPr>
            <a:xfrm>
              <a:off x="11021786" y="230777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9" name="Google Shape;289;p19"/>
            <p:cNvSpPr/>
            <p:nvPr/>
          </p:nvSpPr>
          <p:spPr>
            <a:xfrm>
              <a:off x="11132125" y="230777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0" name="Google Shape;290;p19"/>
            <p:cNvSpPr/>
            <p:nvPr/>
          </p:nvSpPr>
          <p:spPr>
            <a:xfrm>
              <a:off x="11242464" y="230777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1" name="Google Shape;291;p19"/>
            <p:cNvSpPr/>
            <p:nvPr/>
          </p:nvSpPr>
          <p:spPr>
            <a:xfrm>
              <a:off x="11352802" y="230777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2" name="Google Shape;292;p19"/>
            <p:cNvSpPr/>
            <p:nvPr/>
          </p:nvSpPr>
          <p:spPr>
            <a:xfrm>
              <a:off x="11025497" y="241334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3" name="Google Shape;293;p19"/>
            <p:cNvSpPr/>
            <p:nvPr/>
          </p:nvSpPr>
          <p:spPr>
            <a:xfrm>
              <a:off x="11132124" y="2410338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4" name="Google Shape;294;p19"/>
            <p:cNvSpPr/>
            <p:nvPr/>
          </p:nvSpPr>
          <p:spPr>
            <a:xfrm>
              <a:off x="11242464" y="2410338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5" name="Google Shape;295;p19"/>
            <p:cNvSpPr/>
            <p:nvPr/>
          </p:nvSpPr>
          <p:spPr>
            <a:xfrm>
              <a:off x="11352802" y="2414719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6" name="Google Shape;296;p19"/>
            <p:cNvSpPr/>
            <p:nvPr/>
          </p:nvSpPr>
          <p:spPr>
            <a:xfrm>
              <a:off x="11021786" y="252548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7" name="Google Shape;297;p19"/>
            <p:cNvSpPr/>
            <p:nvPr/>
          </p:nvSpPr>
          <p:spPr>
            <a:xfrm>
              <a:off x="11132125" y="2523822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8" name="Google Shape;298;p19"/>
            <p:cNvSpPr/>
            <p:nvPr/>
          </p:nvSpPr>
          <p:spPr>
            <a:xfrm>
              <a:off x="11242464" y="252548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9" name="Google Shape;299;p19"/>
            <p:cNvSpPr/>
            <p:nvPr/>
          </p:nvSpPr>
          <p:spPr>
            <a:xfrm>
              <a:off x="11352802" y="2521667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0" name="Google Shape;300;p19"/>
            <p:cNvSpPr/>
            <p:nvPr/>
          </p:nvSpPr>
          <p:spPr>
            <a:xfrm>
              <a:off x="11021786" y="262861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1" name="Google Shape;301;p19"/>
            <p:cNvSpPr/>
            <p:nvPr/>
          </p:nvSpPr>
          <p:spPr>
            <a:xfrm>
              <a:off x="11132125" y="262861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2" name="Google Shape;302;p19"/>
            <p:cNvSpPr/>
            <p:nvPr/>
          </p:nvSpPr>
          <p:spPr>
            <a:xfrm>
              <a:off x="11242464" y="262861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3" name="Google Shape;303;p19"/>
            <p:cNvSpPr/>
            <p:nvPr/>
          </p:nvSpPr>
          <p:spPr>
            <a:xfrm>
              <a:off x="11352802" y="262861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descr="תמונה שמכילה שחור, חשיכה, לילה&#10;&#10;התיאור נוצר באופן אוטומטי" id="304" name="Google Shape;304;p19"/>
          <p:cNvPicPr preferRelativeResize="0"/>
          <p:nvPr/>
        </p:nvPicPr>
        <p:blipFill rotWithShape="1">
          <a:blip r:embed="rId2">
            <a:alphaModFix/>
          </a:blip>
          <a:srcRect b="0" l="26671" r="41297" t="55589"/>
          <a:stretch/>
        </p:blipFill>
        <p:spPr>
          <a:xfrm>
            <a:off x="-1" y="-1"/>
            <a:ext cx="2730501" cy="2119393"/>
          </a:xfrm>
          <a:prstGeom prst="rect">
            <a:avLst/>
          </a:prstGeom>
          <a:noFill/>
          <a:ln>
            <a:noFill/>
          </a:ln>
        </p:spPr>
      </p:pic>
      <p:sp>
        <p:nvSpPr>
          <p:cNvPr id="305" name="Google Shape;305;p19"/>
          <p:cNvSpPr/>
          <p:nvPr/>
        </p:nvSpPr>
        <p:spPr>
          <a:xfrm>
            <a:off x="11531600" y="374315"/>
            <a:ext cx="573314" cy="57331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06" name="Google Shape;306;p19"/>
          <p:cNvGrpSpPr/>
          <p:nvPr/>
        </p:nvGrpSpPr>
        <p:grpSpPr>
          <a:xfrm>
            <a:off x="11625535" y="473335"/>
            <a:ext cx="385444" cy="375273"/>
            <a:chOff x="11021786" y="2307771"/>
            <a:chExt cx="385444" cy="375273"/>
          </a:xfrm>
        </p:grpSpPr>
        <p:sp>
          <p:nvSpPr>
            <p:cNvPr id="307" name="Google Shape;307;p19"/>
            <p:cNvSpPr/>
            <p:nvPr/>
          </p:nvSpPr>
          <p:spPr>
            <a:xfrm>
              <a:off x="11021786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8" name="Google Shape;308;p19"/>
            <p:cNvSpPr/>
            <p:nvPr/>
          </p:nvSpPr>
          <p:spPr>
            <a:xfrm>
              <a:off x="11132125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9" name="Google Shape;309;p19"/>
            <p:cNvSpPr/>
            <p:nvPr/>
          </p:nvSpPr>
          <p:spPr>
            <a:xfrm>
              <a:off x="11242464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0" name="Google Shape;310;p19"/>
            <p:cNvSpPr/>
            <p:nvPr/>
          </p:nvSpPr>
          <p:spPr>
            <a:xfrm>
              <a:off x="11352802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1" name="Google Shape;311;p19"/>
            <p:cNvSpPr/>
            <p:nvPr/>
          </p:nvSpPr>
          <p:spPr>
            <a:xfrm>
              <a:off x="11025497" y="241334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2" name="Google Shape;312;p19"/>
            <p:cNvSpPr/>
            <p:nvPr/>
          </p:nvSpPr>
          <p:spPr>
            <a:xfrm>
              <a:off x="11132124" y="2410338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3" name="Google Shape;313;p19"/>
            <p:cNvSpPr/>
            <p:nvPr/>
          </p:nvSpPr>
          <p:spPr>
            <a:xfrm>
              <a:off x="11242464" y="2410338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4" name="Google Shape;314;p19"/>
            <p:cNvSpPr/>
            <p:nvPr/>
          </p:nvSpPr>
          <p:spPr>
            <a:xfrm>
              <a:off x="11352802" y="2414719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5" name="Google Shape;315;p19"/>
            <p:cNvSpPr/>
            <p:nvPr/>
          </p:nvSpPr>
          <p:spPr>
            <a:xfrm>
              <a:off x="11021786" y="252548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6" name="Google Shape;316;p19"/>
            <p:cNvSpPr/>
            <p:nvPr/>
          </p:nvSpPr>
          <p:spPr>
            <a:xfrm>
              <a:off x="11132125" y="2523822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7" name="Google Shape;317;p19"/>
            <p:cNvSpPr/>
            <p:nvPr/>
          </p:nvSpPr>
          <p:spPr>
            <a:xfrm>
              <a:off x="11242464" y="252548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8" name="Google Shape;318;p19"/>
            <p:cNvSpPr/>
            <p:nvPr/>
          </p:nvSpPr>
          <p:spPr>
            <a:xfrm>
              <a:off x="11352802" y="2521667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9" name="Google Shape;319;p19"/>
            <p:cNvSpPr/>
            <p:nvPr/>
          </p:nvSpPr>
          <p:spPr>
            <a:xfrm>
              <a:off x="11021786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0" name="Google Shape;320;p19"/>
            <p:cNvSpPr/>
            <p:nvPr/>
          </p:nvSpPr>
          <p:spPr>
            <a:xfrm>
              <a:off x="11132125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1" name="Google Shape;321;p19"/>
            <p:cNvSpPr/>
            <p:nvPr/>
          </p:nvSpPr>
          <p:spPr>
            <a:xfrm>
              <a:off x="11242464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2" name="Google Shape;322;p19"/>
            <p:cNvSpPr/>
            <p:nvPr/>
          </p:nvSpPr>
          <p:spPr>
            <a:xfrm>
              <a:off x="11352802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כותרת ותוכן">
  <p:cSld name="2_כותרת ותוכן"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20"/>
          <p:cNvSpPr txBox="1"/>
          <p:nvPr>
            <p:ph idx="1" type="body"/>
          </p:nvPr>
        </p:nvSpPr>
        <p:spPr>
          <a:xfrm>
            <a:off x="838200" y="1253330"/>
            <a:ext cx="10515600" cy="47537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>
                <a:latin typeface="Heebo"/>
                <a:ea typeface="Heebo"/>
                <a:cs typeface="Heebo"/>
                <a:sym typeface="Heebo"/>
              </a:defRPr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>
                <a:latin typeface="Heebo"/>
                <a:ea typeface="Heebo"/>
                <a:cs typeface="Heebo"/>
                <a:sym typeface="Heebo"/>
              </a:defRPr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Heebo"/>
                <a:ea typeface="Heebo"/>
                <a:cs typeface="Heebo"/>
                <a:sym typeface="Heebo"/>
              </a:defRPr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Heebo"/>
                <a:ea typeface="Heebo"/>
                <a:cs typeface="Heebo"/>
                <a:sym typeface="Heebo"/>
              </a:defRPr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5" name="Google Shape;325;p20"/>
          <p:cNvSpPr txBox="1"/>
          <p:nvPr>
            <p:ph type="title"/>
          </p:nvPr>
        </p:nvSpPr>
        <p:spPr>
          <a:xfrm>
            <a:off x="838200" y="374315"/>
            <a:ext cx="10693399" cy="61344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4000"/>
              <a:buFont typeface="Calibri"/>
              <a:buNone/>
              <a:defRPr b="1" sz="4000">
                <a:solidFill>
                  <a:schemeClr val="accent5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326" name="Google Shape;326;p20"/>
          <p:cNvGrpSpPr/>
          <p:nvPr/>
        </p:nvGrpSpPr>
        <p:grpSpPr>
          <a:xfrm>
            <a:off x="169416" y="6310656"/>
            <a:ext cx="385444" cy="375273"/>
            <a:chOff x="11021786" y="2307771"/>
            <a:chExt cx="385444" cy="375273"/>
          </a:xfrm>
        </p:grpSpPr>
        <p:sp>
          <p:nvSpPr>
            <p:cNvPr id="327" name="Google Shape;327;p20"/>
            <p:cNvSpPr/>
            <p:nvPr/>
          </p:nvSpPr>
          <p:spPr>
            <a:xfrm>
              <a:off x="11021786" y="230777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8" name="Google Shape;328;p20"/>
            <p:cNvSpPr/>
            <p:nvPr/>
          </p:nvSpPr>
          <p:spPr>
            <a:xfrm>
              <a:off x="11132125" y="230777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9" name="Google Shape;329;p20"/>
            <p:cNvSpPr/>
            <p:nvPr/>
          </p:nvSpPr>
          <p:spPr>
            <a:xfrm>
              <a:off x="11242464" y="230777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0" name="Google Shape;330;p20"/>
            <p:cNvSpPr/>
            <p:nvPr/>
          </p:nvSpPr>
          <p:spPr>
            <a:xfrm>
              <a:off x="11352802" y="230777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1" name="Google Shape;331;p20"/>
            <p:cNvSpPr/>
            <p:nvPr/>
          </p:nvSpPr>
          <p:spPr>
            <a:xfrm>
              <a:off x="11025497" y="241334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2" name="Google Shape;332;p20"/>
            <p:cNvSpPr/>
            <p:nvPr/>
          </p:nvSpPr>
          <p:spPr>
            <a:xfrm>
              <a:off x="11132124" y="2410338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3" name="Google Shape;333;p20"/>
            <p:cNvSpPr/>
            <p:nvPr/>
          </p:nvSpPr>
          <p:spPr>
            <a:xfrm>
              <a:off x="11242464" y="2410338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4" name="Google Shape;334;p20"/>
            <p:cNvSpPr/>
            <p:nvPr/>
          </p:nvSpPr>
          <p:spPr>
            <a:xfrm>
              <a:off x="11352802" y="2414719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5" name="Google Shape;335;p20"/>
            <p:cNvSpPr/>
            <p:nvPr/>
          </p:nvSpPr>
          <p:spPr>
            <a:xfrm>
              <a:off x="11021786" y="252548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6" name="Google Shape;336;p20"/>
            <p:cNvSpPr/>
            <p:nvPr/>
          </p:nvSpPr>
          <p:spPr>
            <a:xfrm>
              <a:off x="11132125" y="2523822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7" name="Google Shape;337;p20"/>
            <p:cNvSpPr/>
            <p:nvPr/>
          </p:nvSpPr>
          <p:spPr>
            <a:xfrm>
              <a:off x="11242464" y="252548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8" name="Google Shape;338;p20"/>
            <p:cNvSpPr/>
            <p:nvPr/>
          </p:nvSpPr>
          <p:spPr>
            <a:xfrm>
              <a:off x="11352802" y="2521667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9" name="Google Shape;339;p20"/>
            <p:cNvSpPr/>
            <p:nvPr/>
          </p:nvSpPr>
          <p:spPr>
            <a:xfrm>
              <a:off x="11021786" y="262861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0" name="Google Shape;340;p20"/>
            <p:cNvSpPr/>
            <p:nvPr/>
          </p:nvSpPr>
          <p:spPr>
            <a:xfrm>
              <a:off x="11132125" y="262861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1" name="Google Shape;341;p20"/>
            <p:cNvSpPr/>
            <p:nvPr/>
          </p:nvSpPr>
          <p:spPr>
            <a:xfrm>
              <a:off x="11242464" y="262861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2" name="Google Shape;342;p20"/>
            <p:cNvSpPr/>
            <p:nvPr/>
          </p:nvSpPr>
          <p:spPr>
            <a:xfrm>
              <a:off x="11352802" y="262861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descr="תמונה שמכילה שחור, חשיכה, לילה&#10;&#10;התיאור נוצר באופן אוטומטי" id="343" name="Google Shape;343;p20"/>
          <p:cNvPicPr preferRelativeResize="0"/>
          <p:nvPr/>
        </p:nvPicPr>
        <p:blipFill rotWithShape="1">
          <a:blip r:embed="rId2">
            <a:alphaModFix/>
          </a:blip>
          <a:srcRect b="0" l="26671" r="41297" t="55589"/>
          <a:stretch/>
        </p:blipFill>
        <p:spPr>
          <a:xfrm>
            <a:off x="-1" y="-1"/>
            <a:ext cx="2730501" cy="2119393"/>
          </a:xfrm>
          <a:prstGeom prst="rect">
            <a:avLst/>
          </a:prstGeom>
          <a:noFill/>
          <a:ln>
            <a:noFill/>
          </a:ln>
        </p:spPr>
      </p:pic>
      <p:sp>
        <p:nvSpPr>
          <p:cNvPr id="344" name="Google Shape;344;p20"/>
          <p:cNvSpPr/>
          <p:nvPr/>
        </p:nvSpPr>
        <p:spPr>
          <a:xfrm>
            <a:off x="11531600" y="374315"/>
            <a:ext cx="573314" cy="573314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45" name="Google Shape;345;p20"/>
          <p:cNvGrpSpPr/>
          <p:nvPr/>
        </p:nvGrpSpPr>
        <p:grpSpPr>
          <a:xfrm>
            <a:off x="11625535" y="473335"/>
            <a:ext cx="385444" cy="375273"/>
            <a:chOff x="11021786" y="2307771"/>
            <a:chExt cx="385444" cy="375273"/>
          </a:xfrm>
        </p:grpSpPr>
        <p:sp>
          <p:nvSpPr>
            <p:cNvPr id="346" name="Google Shape;346;p20"/>
            <p:cNvSpPr/>
            <p:nvPr/>
          </p:nvSpPr>
          <p:spPr>
            <a:xfrm>
              <a:off x="11021786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7" name="Google Shape;347;p20"/>
            <p:cNvSpPr/>
            <p:nvPr/>
          </p:nvSpPr>
          <p:spPr>
            <a:xfrm>
              <a:off x="11132125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8" name="Google Shape;348;p20"/>
            <p:cNvSpPr/>
            <p:nvPr/>
          </p:nvSpPr>
          <p:spPr>
            <a:xfrm>
              <a:off x="11242464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9" name="Google Shape;349;p20"/>
            <p:cNvSpPr/>
            <p:nvPr/>
          </p:nvSpPr>
          <p:spPr>
            <a:xfrm>
              <a:off x="11352802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0" name="Google Shape;350;p20"/>
            <p:cNvSpPr/>
            <p:nvPr/>
          </p:nvSpPr>
          <p:spPr>
            <a:xfrm>
              <a:off x="11025497" y="241334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1" name="Google Shape;351;p20"/>
            <p:cNvSpPr/>
            <p:nvPr/>
          </p:nvSpPr>
          <p:spPr>
            <a:xfrm>
              <a:off x="11132124" y="2410338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2" name="Google Shape;352;p20"/>
            <p:cNvSpPr/>
            <p:nvPr/>
          </p:nvSpPr>
          <p:spPr>
            <a:xfrm>
              <a:off x="11242464" y="2410338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3" name="Google Shape;353;p20"/>
            <p:cNvSpPr/>
            <p:nvPr/>
          </p:nvSpPr>
          <p:spPr>
            <a:xfrm>
              <a:off x="11352802" y="2414719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4" name="Google Shape;354;p20"/>
            <p:cNvSpPr/>
            <p:nvPr/>
          </p:nvSpPr>
          <p:spPr>
            <a:xfrm>
              <a:off x="11021786" y="252548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5" name="Google Shape;355;p20"/>
            <p:cNvSpPr/>
            <p:nvPr/>
          </p:nvSpPr>
          <p:spPr>
            <a:xfrm>
              <a:off x="11132125" y="2523822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6" name="Google Shape;356;p20"/>
            <p:cNvSpPr/>
            <p:nvPr/>
          </p:nvSpPr>
          <p:spPr>
            <a:xfrm>
              <a:off x="11242464" y="252548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7" name="Google Shape;357;p20"/>
            <p:cNvSpPr/>
            <p:nvPr/>
          </p:nvSpPr>
          <p:spPr>
            <a:xfrm>
              <a:off x="11352802" y="2521667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8" name="Google Shape;358;p20"/>
            <p:cNvSpPr/>
            <p:nvPr/>
          </p:nvSpPr>
          <p:spPr>
            <a:xfrm>
              <a:off x="11021786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9" name="Google Shape;359;p20"/>
            <p:cNvSpPr/>
            <p:nvPr/>
          </p:nvSpPr>
          <p:spPr>
            <a:xfrm>
              <a:off x="11132125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0" name="Google Shape;360;p20"/>
            <p:cNvSpPr/>
            <p:nvPr/>
          </p:nvSpPr>
          <p:spPr>
            <a:xfrm>
              <a:off x="11242464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1" name="Google Shape;361;p20"/>
            <p:cNvSpPr/>
            <p:nvPr/>
          </p:nvSpPr>
          <p:spPr>
            <a:xfrm>
              <a:off x="11352802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62" name="Google Shape;362;p20"/>
          <p:cNvGrpSpPr/>
          <p:nvPr/>
        </p:nvGrpSpPr>
        <p:grpSpPr>
          <a:xfrm>
            <a:off x="169416" y="6310656"/>
            <a:ext cx="385444" cy="375273"/>
            <a:chOff x="11021786" y="2307771"/>
            <a:chExt cx="385444" cy="375273"/>
          </a:xfrm>
        </p:grpSpPr>
        <p:sp>
          <p:nvSpPr>
            <p:cNvPr id="363" name="Google Shape;363;p20"/>
            <p:cNvSpPr/>
            <p:nvPr/>
          </p:nvSpPr>
          <p:spPr>
            <a:xfrm>
              <a:off x="11021786" y="230777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4" name="Google Shape;364;p20"/>
            <p:cNvSpPr/>
            <p:nvPr/>
          </p:nvSpPr>
          <p:spPr>
            <a:xfrm>
              <a:off x="11132125" y="230777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5" name="Google Shape;365;p20"/>
            <p:cNvSpPr/>
            <p:nvPr/>
          </p:nvSpPr>
          <p:spPr>
            <a:xfrm>
              <a:off x="11242464" y="230777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6" name="Google Shape;366;p20"/>
            <p:cNvSpPr/>
            <p:nvPr/>
          </p:nvSpPr>
          <p:spPr>
            <a:xfrm>
              <a:off x="11352802" y="230777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7" name="Google Shape;367;p20"/>
            <p:cNvSpPr/>
            <p:nvPr/>
          </p:nvSpPr>
          <p:spPr>
            <a:xfrm>
              <a:off x="11025497" y="241334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8" name="Google Shape;368;p20"/>
            <p:cNvSpPr/>
            <p:nvPr/>
          </p:nvSpPr>
          <p:spPr>
            <a:xfrm>
              <a:off x="11132124" y="2410338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9" name="Google Shape;369;p20"/>
            <p:cNvSpPr/>
            <p:nvPr/>
          </p:nvSpPr>
          <p:spPr>
            <a:xfrm>
              <a:off x="11242464" y="2410338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0" name="Google Shape;370;p20"/>
            <p:cNvSpPr/>
            <p:nvPr/>
          </p:nvSpPr>
          <p:spPr>
            <a:xfrm>
              <a:off x="11352802" y="2414719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1" name="Google Shape;371;p20"/>
            <p:cNvSpPr/>
            <p:nvPr/>
          </p:nvSpPr>
          <p:spPr>
            <a:xfrm>
              <a:off x="11021786" y="252548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2" name="Google Shape;372;p20"/>
            <p:cNvSpPr/>
            <p:nvPr/>
          </p:nvSpPr>
          <p:spPr>
            <a:xfrm>
              <a:off x="11132125" y="2523822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3" name="Google Shape;373;p20"/>
            <p:cNvSpPr/>
            <p:nvPr/>
          </p:nvSpPr>
          <p:spPr>
            <a:xfrm>
              <a:off x="11242464" y="252548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4" name="Google Shape;374;p20"/>
            <p:cNvSpPr/>
            <p:nvPr/>
          </p:nvSpPr>
          <p:spPr>
            <a:xfrm>
              <a:off x="11352802" y="2521667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5" name="Google Shape;375;p20"/>
            <p:cNvSpPr/>
            <p:nvPr/>
          </p:nvSpPr>
          <p:spPr>
            <a:xfrm>
              <a:off x="11021786" y="262861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6" name="Google Shape;376;p20"/>
            <p:cNvSpPr/>
            <p:nvPr/>
          </p:nvSpPr>
          <p:spPr>
            <a:xfrm>
              <a:off x="11132125" y="262861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7" name="Google Shape;377;p20"/>
            <p:cNvSpPr/>
            <p:nvPr/>
          </p:nvSpPr>
          <p:spPr>
            <a:xfrm>
              <a:off x="11242464" y="262861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8" name="Google Shape;378;p20"/>
            <p:cNvSpPr/>
            <p:nvPr/>
          </p:nvSpPr>
          <p:spPr>
            <a:xfrm>
              <a:off x="11352802" y="262861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descr="תמונה שמכילה שחור, חשיכה, לילה&#10;&#10;התיאור נוצר באופן אוטומטי" id="379" name="Google Shape;379;p20"/>
          <p:cNvPicPr preferRelativeResize="0"/>
          <p:nvPr/>
        </p:nvPicPr>
        <p:blipFill rotWithShape="1">
          <a:blip r:embed="rId2">
            <a:alphaModFix/>
          </a:blip>
          <a:srcRect b="0" l="26671" r="41297" t="55589"/>
          <a:stretch/>
        </p:blipFill>
        <p:spPr>
          <a:xfrm>
            <a:off x="-1" y="-1"/>
            <a:ext cx="2730501" cy="2119393"/>
          </a:xfrm>
          <a:prstGeom prst="rect">
            <a:avLst/>
          </a:prstGeom>
          <a:noFill/>
          <a:ln>
            <a:noFill/>
          </a:ln>
        </p:spPr>
      </p:pic>
      <p:sp>
        <p:nvSpPr>
          <p:cNvPr id="380" name="Google Shape;380;p20"/>
          <p:cNvSpPr/>
          <p:nvPr/>
        </p:nvSpPr>
        <p:spPr>
          <a:xfrm>
            <a:off x="11531600" y="374315"/>
            <a:ext cx="573314" cy="57331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81" name="Google Shape;381;p20"/>
          <p:cNvGrpSpPr/>
          <p:nvPr/>
        </p:nvGrpSpPr>
        <p:grpSpPr>
          <a:xfrm>
            <a:off x="11625535" y="473335"/>
            <a:ext cx="385444" cy="375273"/>
            <a:chOff x="11021786" y="2307771"/>
            <a:chExt cx="385444" cy="375273"/>
          </a:xfrm>
        </p:grpSpPr>
        <p:sp>
          <p:nvSpPr>
            <p:cNvPr id="382" name="Google Shape;382;p20"/>
            <p:cNvSpPr/>
            <p:nvPr/>
          </p:nvSpPr>
          <p:spPr>
            <a:xfrm>
              <a:off x="11021786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3" name="Google Shape;383;p20"/>
            <p:cNvSpPr/>
            <p:nvPr/>
          </p:nvSpPr>
          <p:spPr>
            <a:xfrm>
              <a:off x="11132125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4" name="Google Shape;384;p20"/>
            <p:cNvSpPr/>
            <p:nvPr/>
          </p:nvSpPr>
          <p:spPr>
            <a:xfrm>
              <a:off x="11242464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5" name="Google Shape;385;p20"/>
            <p:cNvSpPr/>
            <p:nvPr/>
          </p:nvSpPr>
          <p:spPr>
            <a:xfrm>
              <a:off x="11352802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6" name="Google Shape;386;p20"/>
            <p:cNvSpPr/>
            <p:nvPr/>
          </p:nvSpPr>
          <p:spPr>
            <a:xfrm>
              <a:off x="11025497" y="241334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7" name="Google Shape;387;p20"/>
            <p:cNvSpPr/>
            <p:nvPr/>
          </p:nvSpPr>
          <p:spPr>
            <a:xfrm>
              <a:off x="11132124" y="2410338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8" name="Google Shape;388;p20"/>
            <p:cNvSpPr/>
            <p:nvPr/>
          </p:nvSpPr>
          <p:spPr>
            <a:xfrm>
              <a:off x="11242464" y="2410338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9" name="Google Shape;389;p20"/>
            <p:cNvSpPr/>
            <p:nvPr/>
          </p:nvSpPr>
          <p:spPr>
            <a:xfrm>
              <a:off x="11352802" y="2414719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0" name="Google Shape;390;p20"/>
            <p:cNvSpPr/>
            <p:nvPr/>
          </p:nvSpPr>
          <p:spPr>
            <a:xfrm>
              <a:off x="11021786" y="252548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1" name="Google Shape;391;p20"/>
            <p:cNvSpPr/>
            <p:nvPr/>
          </p:nvSpPr>
          <p:spPr>
            <a:xfrm>
              <a:off x="11132125" y="2523822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2" name="Google Shape;392;p20"/>
            <p:cNvSpPr/>
            <p:nvPr/>
          </p:nvSpPr>
          <p:spPr>
            <a:xfrm>
              <a:off x="11242464" y="252548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3" name="Google Shape;393;p20"/>
            <p:cNvSpPr/>
            <p:nvPr/>
          </p:nvSpPr>
          <p:spPr>
            <a:xfrm>
              <a:off x="11352802" y="2521667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4" name="Google Shape;394;p20"/>
            <p:cNvSpPr/>
            <p:nvPr/>
          </p:nvSpPr>
          <p:spPr>
            <a:xfrm>
              <a:off x="11021786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5" name="Google Shape;395;p20"/>
            <p:cNvSpPr/>
            <p:nvPr/>
          </p:nvSpPr>
          <p:spPr>
            <a:xfrm>
              <a:off x="11132125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6" name="Google Shape;396;p20"/>
            <p:cNvSpPr/>
            <p:nvPr/>
          </p:nvSpPr>
          <p:spPr>
            <a:xfrm>
              <a:off x="11242464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7" name="Google Shape;397;p20"/>
            <p:cNvSpPr/>
            <p:nvPr/>
          </p:nvSpPr>
          <p:spPr>
            <a:xfrm>
              <a:off x="11352802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_כותרת ותוכן">
  <p:cSld name="6_כותרת ותוכן"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21"/>
          <p:cNvSpPr txBox="1"/>
          <p:nvPr>
            <p:ph idx="1" type="body"/>
          </p:nvPr>
        </p:nvSpPr>
        <p:spPr>
          <a:xfrm>
            <a:off x="838200" y="1253330"/>
            <a:ext cx="10515600" cy="47537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>
                <a:latin typeface="Heebo"/>
                <a:ea typeface="Heebo"/>
                <a:cs typeface="Heebo"/>
                <a:sym typeface="Heebo"/>
              </a:defRPr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>
                <a:latin typeface="Heebo"/>
                <a:ea typeface="Heebo"/>
                <a:cs typeface="Heebo"/>
                <a:sym typeface="Heebo"/>
              </a:defRPr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Heebo"/>
                <a:ea typeface="Heebo"/>
                <a:cs typeface="Heebo"/>
                <a:sym typeface="Heebo"/>
              </a:defRPr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Heebo"/>
                <a:ea typeface="Heebo"/>
                <a:cs typeface="Heebo"/>
                <a:sym typeface="Heebo"/>
              </a:defRPr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0" name="Google Shape;400;p21"/>
          <p:cNvSpPr txBox="1"/>
          <p:nvPr>
            <p:ph type="title"/>
          </p:nvPr>
        </p:nvSpPr>
        <p:spPr>
          <a:xfrm>
            <a:off x="838200" y="374315"/>
            <a:ext cx="10693399" cy="61344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000"/>
              <a:buFont typeface="Calibri"/>
              <a:buNone/>
              <a:defRPr b="1" sz="4000">
                <a:solidFill>
                  <a:schemeClr val="accent3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401" name="Google Shape;401;p21"/>
          <p:cNvGrpSpPr/>
          <p:nvPr/>
        </p:nvGrpSpPr>
        <p:grpSpPr>
          <a:xfrm>
            <a:off x="169416" y="6310656"/>
            <a:ext cx="385444" cy="375273"/>
            <a:chOff x="11021786" y="2307771"/>
            <a:chExt cx="385444" cy="375273"/>
          </a:xfrm>
        </p:grpSpPr>
        <p:sp>
          <p:nvSpPr>
            <p:cNvPr id="402" name="Google Shape;402;p21"/>
            <p:cNvSpPr/>
            <p:nvPr/>
          </p:nvSpPr>
          <p:spPr>
            <a:xfrm>
              <a:off x="11021786" y="230777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3" name="Google Shape;403;p21"/>
            <p:cNvSpPr/>
            <p:nvPr/>
          </p:nvSpPr>
          <p:spPr>
            <a:xfrm>
              <a:off x="11132125" y="230777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4" name="Google Shape;404;p21"/>
            <p:cNvSpPr/>
            <p:nvPr/>
          </p:nvSpPr>
          <p:spPr>
            <a:xfrm>
              <a:off x="11242464" y="230777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5" name="Google Shape;405;p21"/>
            <p:cNvSpPr/>
            <p:nvPr/>
          </p:nvSpPr>
          <p:spPr>
            <a:xfrm>
              <a:off x="11352802" y="230777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6" name="Google Shape;406;p21"/>
            <p:cNvSpPr/>
            <p:nvPr/>
          </p:nvSpPr>
          <p:spPr>
            <a:xfrm>
              <a:off x="11025497" y="241334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7" name="Google Shape;407;p21"/>
            <p:cNvSpPr/>
            <p:nvPr/>
          </p:nvSpPr>
          <p:spPr>
            <a:xfrm>
              <a:off x="11132124" y="2410338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8" name="Google Shape;408;p21"/>
            <p:cNvSpPr/>
            <p:nvPr/>
          </p:nvSpPr>
          <p:spPr>
            <a:xfrm>
              <a:off x="11242464" y="2410338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9" name="Google Shape;409;p21"/>
            <p:cNvSpPr/>
            <p:nvPr/>
          </p:nvSpPr>
          <p:spPr>
            <a:xfrm>
              <a:off x="11352802" y="2414719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0" name="Google Shape;410;p21"/>
            <p:cNvSpPr/>
            <p:nvPr/>
          </p:nvSpPr>
          <p:spPr>
            <a:xfrm>
              <a:off x="11021786" y="252548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1" name="Google Shape;411;p21"/>
            <p:cNvSpPr/>
            <p:nvPr/>
          </p:nvSpPr>
          <p:spPr>
            <a:xfrm>
              <a:off x="11132125" y="2523822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2" name="Google Shape;412;p21"/>
            <p:cNvSpPr/>
            <p:nvPr/>
          </p:nvSpPr>
          <p:spPr>
            <a:xfrm>
              <a:off x="11242464" y="252548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3" name="Google Shape;413;p21"/>
            <p:cNvSpPr/>
            <p:nvPr/>
          </p:nvSpPr>
          <p:spPr>
            <a:xfrm>
              <a:off x="11352802" y="2521667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4" name="Google Shape;414;p21"/>
            <p:cNvSpPr/>
            <p:nvPr/>
          </p:nvSpPr>
          <p:spPr>
            <a:xfrm>
              <a:off x="11021786" y="262861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5" name="Google Shape;415;p21"/>
            <p:cNvSpPr/>
            <p:nvPr/>
          </p:nvSpPr>
          <p:spPr>
            <a:xfrm>
              <a:off x="11132125" y="262861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6" name="Google Shape;416;p21"/>
            <p:cNvSpPr/>
            <p:nvPr/>
          </p:nvSpPr>
          <p:spPr>
            <a:xfrm>
              <a:off x="11242464" y="262861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7" name="Google Shape;417;p21"/>
            <p:cNvSpPr/>
            <p:nvPr/>
          </p:nvSpPr>
          <p:spPr>
            <a:xfrm>
              <a:off x="11352802" y="262861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descr="תמונה שמכילה שחור, חשיכה, לילה&#10;&#10;התיאור נוצר באופן אוטומטי" id="418" name="Google Shape;418;p21"/>
          <p:cNvPicPr preferRelativeResize="0"/>
          <p:nvPr/>
        </p:nvPicPr>
        <p:blipFill rotWithShape="1">
          <a:blip r:embed="rId2">
            <a:alphaModFix/>
          </a:blip>
          <a:srcRect b="0" l="26671" r="41297" t="55589"/>
          <a:stretch/>
        </p:blipFill>
        <p:spPr>
          <a:xfrm>
            <a:off x="-1" y="-1"/>
            <a:ext cx="2730501" cy="2119393"/>
          </a:xfrm>
          <a:prstGeom prst="rect">
            <a:avLst/>
          </a:prstGeom>
          <a:noFill/>
          <a:ln>
            <a:noFill/>
          </a:ln>
        </p:spPr>
      </p:pic>
      <p:sp>
        <p:nvSpPr>
          <p:cNvPr id="419" name="Google Shape;419;p21"/>
          <p:cNvSpPr/>
          <p:nvPr/>
        </p:nvSpPr>
        <p:spPr>
          <a:xfrm>
            <a:off x="11531600" y="374315"/>
            <a:ext cx="573314" cy="573314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20" name="Google Shape;420;p21"/>
          <p:cNvGrpSpPr/>
          <p:nvPr/>
        </p:nvGrpSpPr>
        <p:grpSpPr>
          <a:xfrm>
            <a:off x="11625535" y="473335"/>
            <a:ext cx="385444" cy="375273"/>
            <a:chOff x="11021786" y="2307771"/>
            <a:chExt cx="385444" cy="375273"/>
          </a:xfrm>
        </p:grpSpPr>
        <p:sp>
          <p:nvSpPr>
            <p:cNvPr id="421" name="Google Shape;421;p21"/>
            <p:cNvSpPr/>
            <p:nvPr/>
          </p:nvSpPr>
          <p:spPr>
            <a:xfrm>
              <a:off x="11021786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2" name="Google Shape;422;p21"/>
            <p:cNvSpPr/>
            <p:nvPr/>
          </p:nvSpPr>
          <p:spPr>
            <a:xfrm>
              <a:off x="11132125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3" name="Google Shape;423;p21"/>
            <p:cNvSpPr/>
            <p:nvPr/>
          </p:nvSpPr>
          <p:spPr>
            <a:xfrm>
              <a:off x="11242464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4" name="Google Shape;424;p21"/>
            <p:cNvSpPr/>
            <p:nvPr/>
          </p:nvSpPr>
          <p:spPr>
            <a:xfrm>
              <a:off x="11352802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5" name="Google Shape;425;p21"/>
            <p:cNvSpPr/>
            <p:nvPr/>
          </p:nvSpPr>
          <p:spPr>
            <a:xfrm>
              <a:off x="11025497" y="241334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6" name="Google Shape;426;p21"/>
            <p:cNvSpPr/>
            <p:nvPr/>
          </p:nvSpPr>
          <p:spPr>
            <a:xfrm>
              <a:off x="11132124" y="2410338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7" name="Google Shape;427;p21"/>
            <p:cNvSpPr/>
            <p:nvPr/>
          </p:nvSpPr>
          <p:spPr>
            <a:xfrm>
              <a:off x="11242464" y="2410338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8" name="Google Shape;428;p21"/>
            <p:cNvSpPr/>
            <p:nvPr/>
          </p:nvSpPr>
          <p:spPr>
            <a:xfrm>
              <a:off x="11352802" y="2414719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9" name="Google Shape;429;p21"/>
            <p:cNvSpPr/>
            <p:nvPr/>
          </p:nvSpPr>
          <p:spPr>
            <a:xfrm>
              <a:off x="11021786" y="252548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0" name="Google Shape;430;p21"/>
            <p:cNvSpPr/>
            <p:nvPr/>
          </p:nvSpPr>
          <p:spPr>
            <a:xfrm>
              <a:off x="11132125" y="2523822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1" name="Google Shape;431;p21"/>
            <p:cNvSpPr/>
            <p:nvPr/>
          </p:nvSpPr>
          <p:spPr>
            <a:xfrm>
              <a:off x="11242464" y="252548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2" name="Google Shape;432;p21"/>
            <p:cNvSpPr/>
            <p:nvPr/>
          </p:nvSpPr>
          <p:spPr>
            <a:xfrm>
              <a:off x="11352802" y="2521667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3" name="Google Shape;433;p21"/>
            <p:cNvSpPr/>
            <p:nvPr/>
          </p:nvSpPr>
          <p:spPr>
            <a:xfrm>
              <a:off x="11021786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4" name="Google Shape;434;p21"/>
            <p:cNvSpPr/>
            <p:nvPr/>
          </p:nvSpPr>
          <p:spPr>
            <a:xfrm>
              <a:off x="11132125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5" name="Google Shape;435;p21"/>
            <p:cNvSpPr/>
            <p:nvPr/>
          </p:nvSpPr>
          <p:spPr>
            <a:xfrm>
              <a:off x="11242464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6" name="Google Shape;436;p21"/>
            <p:cNvSpPr/>
            <p:nvPr/>
          </p:nvSpPr>
          <p:spPr>
            <a:xfrm>
              <a:off x="11352802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37" name="Google Shape;437;p21"/>
          <p:cNvGrpSpPr/>
          <p:nvPr/>
        </p:nvGrpSpPr>
        <p:grpSpPr>
          <a:xfrm>
            <a:off x="169416" y="6310656"/>
            <a:ext cx="385444" cy="375273"/>
            <a:chOff x="11021786" y="2307771"/>
            <a:chExt cx="385444" cy="375273"/>
          </a:xfrm>
        </p:grpSpPr>
        <p:sp>
          <p:nvSpPr>
            <p:cNvPr id="438" name="Google Shape;438;p21"/>
            <p:cNvSpPr/>
            <p:nvPr/>
          </p:nvSpPr>
          <p:spPr>
            <a:xfrm>
              <a:off x="11021786" y="230777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9" name="Google Shape;439;p21"/>
            <p:cNvSpPr/>
            <p:nvPr/>
          </p:nvSpPr>
          <p:spPr>
            <a:xfrm>
              <a:off x="11132125" y="230777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0" name="Google Shape;440;p21"/>
            <p:cNvSpPr/>
            <p:nvPr/>
          </p:nvSpPr>
          <p:spPr>
            <a:xfrm>
              <a:off x="11242464" y="230777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1" name="Google Shape;441;p21"/>
            <p:cNvSpPr/>
            <p:nvPr/>
          </p:nvSpPr>
          <p:spPr>
            <a:xfrm>
              <a:off x="11352802" y="230777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2" name="Google Shape;442;p21"/>
            <p:cNvSpPr/>
            <p:nvPr/>
          </p:nvSpPr>
          <p:spPr>
            <a:xfrm>
              <a:off x="11025497" y="241334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3" name="Google Shape;443;p21"/>
            <p:cNvSpPr/>
            <p:nvPr/>
          </p:nvSpPr>
          <p:spPr>
            <a:xfrm>
              <a:off x="11132124" y="2410338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4" name="Google Shape;444;p21"/>
            <p:cNvSpPr/>
            <p:nvPr/>
          </p:nvSpPr>
          <p:spPr>
            <a:xfrm>
              <a:off x="11242464" y="2410338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5" name="Google Shape;445;p21"/>
            <p:cNvSpPr/>
            <p:nvPr/>
          </p:nvSpPr>
          <p:spPr>
            <a:xfrm>
              <a:off x="11352802" y="2414719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6" name="Google Shape;446;p21"/>
            <p:cNvSpPr/>
            <p:nvPr/>
          </p:nvSpPr>
          <p:spPr>
            <a:xfrm>
              <a:off x="11021786" y="252548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7" name="Google Shape;447;p21"/>
            <p:cNvSpPr/>
            <p:nvPr/>
          </p:nvSpPr>
          <p:spPr>
            <a:xfrm>
              <a:off x="11132125" y="2523822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8" name="Google Shape;448;p21"/>
            <p:cNvSpPr/>
            <p:nvPr/>
          </p:nvSpPr>
          <p:spPr>
            <a:xfrm>
              <a:off x="11242464" y="252548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9" name="Google Shape;449;p21"/>
            <p:cNvSpPr/>
            <p:nvPr/>
          </p:nvSpPr>
          <p:spPr>
            <a:xfrm>
              <a:off x="11352802" y="2521667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0" name="Google Shape;450;p21"/>
            <p:cNvSpPr/>
            <p:nvPr/>
          </p:nvSpPr>
          <p:spPr>
            <a:xfrm>
              <a:off x="11021786" y="262861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1" name="Google Shape;451;p21"/>
            <p:cNvSpPr/>
            <p:nvPr/>
          </p:nvSpPr>
          <p:spPr>
            <a:xfrm>
              <a:off x="11132125" y="262861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2" name="Google Shape;452;p21"/>
            <p:cNvSpPr/>
            <p:nvPr/>
          </p:nvSpPr>
          <p:spPr>
            <a:xfrm>
              <a:off x="11242464" y="262861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3" name="Google Shape;453;p21"/>
            <p:cNvSpPr/>
            <p:nvPr/>
          </p:nvSpPr>
          <p:spPr>
            <a:xfrm>
              <a:off x="11352802" y="262861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descr="תמונה שמכילה שחור, חשיכה, לילה&#10;&#10;התיאור נוצר באופן אוטומטי" id="454" name="Google Shape;454;p21"/>
          <p:cNvPicPr preferRelativeResize="0"/>
          <p:nvPr/>
        </p:nvPicPr>
        <p:blipFill rotWithShape="1">
          <a:blip r:embed="rId2">
            <a:alphaModFix/>
          </a:blip>
          <a:srcRect b="0" l="26671" r="41297" t="55589"/>
          <a:stretch/>
        </p:blipFill>
        <p:spPr>
          <a:xfrm>
            <a:off x="-1" y="-1"/>
            <a:ext cx="2730501" cy="2119393"/>
          </a:xfrm>
          <a:prstGeom prst="rect">
            <a:avLst/>
          </a:prstGeom>
          <a:noFill/>
          <a:ln>
            <a:noFill/>
          </a:ln>
        </p:spPr>
      </p:pic>
      <p:sp>
        <p:nvSpPr>
          <p:cNvPr id="455" name="Google Shape;455;p21"/>
          <p:cNvSpPr/>
          <p:nvPr/>
        </p:nvSpPr>
        <p:spPr>
          <a:xfrm>
            <a:off x="11531600" y="374315"/>
            <a:ext cx="573314" cy="57331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56" name="Google Shape;456;p21"/>
          <p:cNvGrpSpPr/>
          <p:nvPr/>
        </p:nvGrpSpPr>
        <p:grpSpPr>
          <a:xfrm>
            <a:off x="11625535" y="473335"/>
            <a:ext cx="385444" cy="375273"/>
            <a:chOff x="11021786" y="2307771"/>
            <a:chExt cx="385444" cy="375273"/>
          </a:xfrm>
        </p:grpSpPr>
        <p:sp>
          <p:nvSpPr>
            <p:cNvPr id="457" name="Google Shape;457;p21"/>
            <p:cNvSpPr/>
            <p:nvPr/>
          </p:nvSpPr>
          <p:spPr>
            <a:xfrm>
              <a:off x="11021786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8" name="Google Shape;458;p21"/>
            <p:cNvSpPr/>
            <p:nvPr/>
          </p:nvSpPr>
          <p:spPr>
            <a:xfrm>
              <a:off x="11132125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9" name="Google Shape;459;p21"/>
            <p:cNvSpPr/>
            <p:nvPr/>
          </p:nvSpPr>
          <p:spPr>
            <a:xfrm>
              <a:off x="11242464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0" name="Google Shape;460;p21"/>
            <p:cNvSpPr/>
            <p:nvPr/>
          </p:nvSpPr>
          <p:spPr>
            <a:xfrm>
              <a:off x="11352802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1" name="Google Shape;461;p21"/>
            <p:cNvSpPr/>
            <p:nvPr/>
          </p:nvSpPr>
          <p:spPr>
            <a:xfrm>
              <a:off x="11025497" y="241334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2" name="Google Shape;462;p21"/>
            <p:cNvSpPr/>
            <p:nvPr/>
          </p:nvSpPr>
          <p:spPr>
            <a:xfrm>
              <a:off x="11132124" y="2410338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3" name="Google Shape;463;p21"/>
            <p:cNvSpPr/>
            <p:nvPr/>
          </p:nvSpPr>
          <p:spPr>
            <a:xfrm>
              <a:off x="11242464" y="2410338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4" name="Google Shape;464;p21"/>
            <p:cNvSpPr/>
            <p:nvPr/>
          </p:nvSpPr>
          <p:spPr>
            <a:xfrm>
              <a:off x="11352802" y="2414719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5" name="Google Shape;465;p21"/>
            <p:cNvSpPr/>
            <p:nvPr/>
          </p:nvSpPr>
          <p:spPr>
            <a:xfrm>
              <a:off x="11021786" y="252548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6" name="Google Shape;466;p21"/>
            <p:cNvSpPr/>
            <p:nvPr/>
          </p:nvSpPr>
          <p:spPr>
            <a:xfrm>
              <a:off x="11132125" y="2523822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7" name="Google Shape;467;p21"/>
            <p:cNvSpPr/>
            <p:nvPr/>
          </p:nvSpPr>
          <p:spPr>
            <a:xfrm>
              <a:off x="11242464" y="252548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8" name="Google Shape;468;p21"/>
            <p:cNvSpPr/>
            <p:nvPr/>
          </p:nvSpPr>
          <p:spPr>
            <a:xfrm>
              <a:off x="11352802" y="2521667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9" name="Google Shape;469;p21"/>
            <p:cNvSpPr/>
            <p:nvPr/>
          </p:nvSpPr>
          <p:spPr>
            <a:xfrm>
              <a:off x="11021786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0" name="Google Shape;470;p21"/>
            <p:cNvSpPr/>
            <p:nvPr/>
          </p:nvSpPr>
          <p:spPr>
            <a:xfrm>
              <a:off x="11132125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1" name="Google Shape;471;p21"/>
            <p:cNvSpPr/>
            <p:nvPr/>
          </p:nvSpPr>
          <p:spPr>
            <a:xfrm>
              <a:off x="11242464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2" name="Google Shape;472;p21"/>
            <p:cNvSpPr/>
            <p:nvPr/>
          </p:nvSpPr>
          <p:spPr>
            <a:xfrm>
              <a:off x="11352802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7_כותרת ותוכן">
  <p:cSld name="7_כותרת ותוכן">
    <p:spTree>
      <p:nvGrpSpPr>
        <p:cNvPr id="473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22"/>
          <p:cNvSpPr txBox="1"/>
          <p:nvPr>
            <p:ph idx="1" type="body"/>
          </p:nvPr>
        </p:nvSpPr>
        <p:spPr>
          <a:xfrm>
            <a:off x="838200" y="1253330"/>
            <a:ext cx="10515600" cy="47537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>
                <a:latin typeface="Heebo"/>
                <a:ea typeface="Heebo"/>
                <a:cs typeface="Heebo"/>
                <a:sym typeface="Heebo"/>
              </a:defRPr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>
                <a:latin typeface="Heebo"/>
                <a:ea typeface="Heebo"/>
                <a:cs typeface="Heebo"/>
                <a:sym typeface="Heebo"/>
              </a:defRPr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Heebo"/>
                <a:ea typeface="Heebo"/>
                <a:cs typeface="Heebo"/>
                <a:sym typeface="Heebo"/>
              </a:defRPr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Heebo"/>
                <a:ea typeface="Heebo"/>
                <a:cs typeface="Heebo"/>
                <a:sym typeface="Heebo"/>
              </a:defRPr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75" name="Google Shape;475;p22"/>
          <p:cNvSpPr txBox="1"/>
          <p:nvPr>
            <p:ph type="title"/>
          </p:nvPr>
        </p:nvSpPr>
        <p:spPr>
          <a:xfrm>
            <a:off x="838200" y="374315"/>
            <a:ext cx="10693399" cy="61344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000"/>
              <a:buFont typeface="Calibri"/>
              <a:buNone/>
              <a:defRPr b="1" sz="4000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476" name="Google Shape;476;p22"/>
          <p:cNvGrpSpPr/>
          <p:nvPr/>
        </p:nvGrpSpPr>
        <p:grpSpPr>
          <a:xfrm>
            <a:off x="169416" y="6310656"/>
            <a:ext cx="385444" cy="375273"/>
            <a:chOff x="11021786" y="2307771"/>
            <a:chExt cx="385444" cy="375273"/>
          </a:xfrm>
        </p:grpSpPr>
        <p:sp>
          <p:nvSpPr>
            <p:cNvPr id="477" name="Google Shape;477;p22"/>
            <p:cNvSpPr/>
            <p:nvPr/>
          </p:nvSpPr>
          <p:spPr>
            <a:xfrm>
              <a:off x="11021786" y="230777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8" name="Google Shape;478;p22"/>
            <p:cNvSpPr/>
            <p:nvPr/>
          </p:nvSpPr>
          <p:spPr>
            <a:xfrm>
              <a:off x="11132125" y="230777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9" name="Google Shape;479;p22"/>
            <p:cNvSpPr/>
            <p:nvPr/>
          </p:nvSpPr>
          <p:spPr>
            <a:xfrm>
              <a:off x="11242464" y="230777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0" name="Google Shape;480;p22"/>
            <p:cNvSpPr/>
            <p:nvPr/>
          </p:nvSpPr>
          <p:spPr>
            <a:xfrm>
              <a:off x="11352802" y="230777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1" name="Google Shape;481;p22"/>
            <p:cNvSpPr/>
            <p:nvPr/>
          </p:nvSpPr>
          <p:spPr>
            <a:xfrm>
              <a:off x="11025497" y="241334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2" name="Google Shape;482;p22"/>
            <p:cNvSpPr/>
            <p:nvPr/>
          </p:nvSpPr>
          <p:spPr>
            <a:xfrm>
              <a:off x="11132124" y="2410338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3" name="Google Shape;483;p22"/>
            <p:cNvSpPr/>
            <p:nvPr/>
          </p:nvSpPr>
          <p:spPr>
            <a:xfrm>
              <a:off x="11242464" y="2410338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4" name="Google Shape;484;p22"/>
            <p:cNvSpPr/>
            <p:nvPr/>
          </p:nvSpPr>
          <p:spPr>
            <a:xfrm>
              <a:off x="11352802" y="2414719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5" name="Google Shape;485;p22"/>
            <p:cNvSpPr/>
            <p:nvPr/>
          </p:nvSpPr>
          <p:spPr>
            <a:xfrm>
              <a:off x="11021786" y="252548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6" name="Google Shape;486;p22"/>
            <p:cNvSpPr/>
            <p:nvPr/>
          </p:nvSpPr>
          <p:spPr>
            <a:xfrm>
              <a:off x="11132125" y="2523822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7" name="Google Shape;487;p22"/>
            <p:cNvSpPr/>
            <p:nvPr/>
          </p:nvSpPr>
          <p:spPr>
            <a:xfrm>
              <a:off x="11242464" y="252548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8" name="Google Shape;488;p22"/>
            <p:cNvSpPr/>
            <p:nvPr/>
          </p:nvSpPr>
          <p:spPr>
            <a:xfrm>
              <a:off x="11352802" y="2521667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9" name="Google Shape;489;p22"/>
            <p:cNvSpPr/>
            <p:nvPr/>
          </p:nvSpPr>
          <p:spPr>
            <a:xfrm>
              <a:off x="11021786" y="262861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0" name="Google Shape;490;p22"/>
            <p:cNvSpPr/>
            <p:nvPr/>
          </p:nvSpPr>
          <p:spPr>
            <a:xfrm>
              <a:off x="11132125" y="262861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1" name="Google Shape;491;p22"/>
            <p:cNvSpPr/>
            <p:nvPr/>
          </p:nvSpPr>
          <p:spPr>
            <a:xfrm>
              <a:off x="11242464" y="262861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2" name="Google Shape;492;p22"/>
            <p:cNvSpPr/>
            <p:nvPr/>
          </p:nvSpPr>
          <p:spPr>
            <a:xfrm>
              <a:off x="11352802" y="262861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descr="תמונה שמכילה שחור, חשיכה, לילה&#10;&#10;התיאור נוצר באופן אוטומטי" id="493" name="Google Shape;493;p22"/>
          <p:cNvPicPr preferRelativeResize="0"/>
          <p:nvPr/>
        </p:nvPicPr>
        <p:blipFill rotWithShape="1">
          <a:blip r:embed="rId2">
            <a:alphaModFix/>
          </a:blip>
          <a:srcRect b="0" l="26671" r="41297" t="55589"/>
          <a:stretch/>
        </p:blipFill>
        <p:spPr>
          <a:xfrm>
            <a:off x="-1" y="-1"/>
            <a:ext cx="2730501" cy="2119393"/>
          </a:xfrm>
          <a:prstGeom prst="rect">
            <a:avLst/>
          </a:prstGeom>
          <a:noFill/>
          <a:ln>
            <a:noFill/>
          </a:ln>
        </p:spPr>
      </p:pic>
      <p:sp>
        <p:nvSpPr>
          <p:cNvPr id="494" name="Google Shape;494;p22"/>
          <p:cNvSpPr/>
          <p:nvPr/>
        </p:nvSpPr>
        <p:spPr>
          <a:xfrm>
            <a:off x="11531600" y="374315"/>
            <a:ext cx="573314" cy="573314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95" name="Google Shape;495;p22"/>
          <p:cNvGrpSpPr/>
          <p:nvPr/>
        </p:nvGrpSpPr>
        <p:grpSpPr>
          <a:xfrm>
            <a:off x="11625535" y="473335"/>
            <a:ext cx="385444" cy="375273"/>
            <a:chOff x="11021786" y="2307771"/>
            <a:chExt cx="385444" cy="375273"/>
          </a:xfrm>
        </p:grpSpPr>
        <p:sp>
          <p:nvSpPr>
            <p:cNvPr id="496" name="Google Shape;496;p22"/>
            <p:cNvSpPr/>
            <p:nvPr/>
          </p:nvSpPr>
          <p:spPr>
            <a:xfrm>
              <a:off x="11021786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7" name="Google Shape;497;p22"/>
            <p:cNvSpPr/>
            <p:nvPr/>
          </p:nvSpPr>
          <p:spPr>
            <a:xfrm>
              <a:off x="11132125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8" name="Google Shape;498;p22"/>
            <p:cNvSpPr/>
            <p:nvPr/>
          </p:nvSpPr>
          <p:spPr>
            <a:xfrm>
              <a:off x="11242464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9" name="Google Shape;499;p22"/>
            <p:cNvSpPr/>
            <p:nvPr/>
          </p:nvSpPr>
          <p:spPr>
            <a:xfrm>
              <a:off x="11352802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0" name="Google Shape;500;p22"/>
            <p:cNvSpPr/>
            <p:nvPr/>
          </p:nvSpPr>
          <p:spPr>
            <a:xfrm>
              <a:off x="11025497" y="241334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1" name="Google Shape;501;p22"/>
            <p:cNvSpPr/>
            <p:nvPr/>
          </p:nvSpPr>
          <p:spPr>
            <a:xfrm>
              <a:off x="11132124" y="2410338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2" name="Google Shape;502;p22"/>
            <p:cNvSpPr/>
            <p:nvPr/>
          </p:nvSpPr>
          <p:spPr>
            <a:xfrm>
              <a:off x="11242464" y="2410338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3" name="Google Shape;503;p22"/>
            <p:cNvSpPr/>
            <p:nvPr/>
          </p:nvSpPr>
          <p:spPr>
            <a:xfrm>
              <a:off x="11352802" y="2414719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4" name="Google Shape;504;p22"/>
            <p:cNvSpPr/>
            <p:nvPr/>
          </p:nvSpPr>
          <p:spPr>
            <a:xfrm>
              <a:off x="11021786" y="252548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5" name="Google Shape;505;p22"/>
            <p:cNvSpPr/>
            <p:nvPr/>
          </p:nvSpPr>
          <p:spPr>
            <a:xfrm>
              <a:off x="11132125" y="2523822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6" name="Google Shape;506;p22"/>
            <p:cNvSpPr/>
            <p:nvPr/>
          </p:nvSpPr>
          <p:spPr>
            <a:xfrm>
              <a:off x="11242464" y="252548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7" name="Google Shape;507;p22"/>
            <p:cNvSpPr/>
            <p:nvPr/>
          </p:nvSpPr>
          <p:spPr>
            <a:xfrm>
              <a:off x="11352802" y="2521667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8" name="Google Shape;508;p22"/>
            <p:cNvSpPr/>
            <p:nvPr/>
          </p:nvSpPr>
          <p:spPr>
            <a:xfrm>
              <a:off x="11021786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9" name="Google Shape;509;p22"/>
            <p:cNvSpPr/>
            <p:nvPr/>
          </p:nvSpPr>
          <p:spPr>
            <a:xfrm>
              <a:off x="11132125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0" name="Google Shape;510;p22"/>
            <p:cNvSpPr/>
            <p:nvPr/>
          </p:nvSpPr>
          <p:spPr>
            <a:xfrm>
              <a:off x="11242464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1" name="Google Shape;511;p22"/>
            <p:cNvSpPr/>
            <p:nvPr/>
          </p:nvSpPr>
          <p:spPr>
            <a:xfrm>
              <a:off x="11352802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12" name="Google Shape;512;p22"/>
          <p:cNvGrpSpPr/>
          <p:nvPr/>
        </p:nvGrpSpPr>
        <p:grpSpPr>
          <a:xfrm>
            <a:off x="169416" y="6310656"/>
            <a:ext cx="385444" cy="375273"/>
            <a:chOff x="11021786" y="2307771"/>
            <a:chExt cx="385444" cy="375273"/>
          </a:xfrm>
        </p:grpSpPr>
        <p:sp>
          <p:nvSpPr>
            <p:cNvPr id="513" name="Google Shape;513;p22"/>
            <p:cNvSpPr/>
            <p:nvPr/>
          </p:nvSpPr>
          <p:spPr>
            <a:xfrm>
              <a:off x="11021786" y="230777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4" name="Google Shape;514;p22"/>
            <p:cNvSpPr/>
            <p:nvPr/>
          </p:nvSpPr>
          <p:spPr>
            <a:xfrm>
              <a:off x="11132125" y="230777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5" name="Google Shape;515;p22"/>
            <p:cNvSpPr/>
            <p:nvPr/>
          </p:nvSpPr>
          <p:spPr>
            <a:xfrm>
              <a:off x="11242464" y="230777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6" name="Google Shape;516;p22"/>
            <p:cNvSpPr/>
            <p:nvPr/>
          </p:nvSpPr>
          <p:spPr>
            <a:xfrm>
              <a:off x="11352802" y="230777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7" name="Google Shape;517;p22"/>
            <p:cNvSpPr/>
            <p:nvPr/>
          </p:nvSpPr>
          <p:spPr>
            <a:xfrm>
              <a:off x="11025497" y="2413341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8" name="Google Shape;518;p22"/>
            <p:cNvSpPr/>
            <p:nvPr/>
          </p:nvSpPr>
          <p:spPr>
            <a:xfrm>
              <a:off x="11132124" y="2410338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9" name="Google Shape;519;p22"/>
            <p:cNvSpPr/>
            <p:nvPr/>
          </p:nvSpPr>
          <p:spPr>
            <a:xfrm>
              <a:off x="11242464" y="2410338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0" name="Google Shape;520;p22"/>
            <p:cNvSpPr/>
            <p:nvPr/>
          </p:nvSpPr>
          <p:spPr>
            <a:xfrm>
              <a:off x="11352802" y="2414719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1" name="Google Shape;521;p22"/>
            <p:cNvSpPr/>
            <p:nvPr/>
          </p:nvSpPr>
          <p:spPr>
            <a:xfrm>
              <a:off x="11021786" y="252548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2" name="Google Shape;522;p22"/>
            <p:cNvSpPr/>
            <p:nvPr/>
          </p:nvSpPr>
          <p:spPr>
            <a:xfrm>
              <a:off x="11132125" y="2523822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3" name="Google Shape;523;p22"/>
            <p:cNvSpPr/>
            <p:nvPr/>
          </p:nvSpPr>
          <p:spPr>
            <a:xfrm>
              <a:off x="11242464" y="252548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4" name="Google Shape;524;p22"/>
            <p:cNvSpPr/>
            <p:nvPr/>
          </p:nvSpPr>
          <p:spPr>
            <a:xfrm>
              <a:off x="11352802" y="2521667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5" name="Google Shape;525;p22"/>
            <p:cNvSpPr/>
            <p:nvPr/>
          </p:nvSpPr>
          <p:spPr>
            <a:xfrm>
              <a:off x="11021786" y="262861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6" name="Google Shape;526;p22"/>
            <p:cNvSpPr/>
            <p:nvPr/>
          </p:nvSpPr>
          <p:spPr>
            <a:xfrm>
              <a:off x="11132125" y="262861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7" name="Google Shape;527;p22"/>
            <p:cNvSpPr/>
            <p:nvPr/>
          </p:nvSpPr>
          <p:spPr>
            <a:xfrm>
              <a:off x="11242464" y="262861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8" name="Google Shape;528;p22"/>
            <p:cNvSpPr/>
            <p:nvPr/>
          </p:nvSpPr>
          <p:spPr>
            <a:xfrm>
              <a:off x="11352802" y="2628616"/>
              <a:ext cx="54428" cy="5442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descr="תמונה שמכילה שחור, חשיכה, לילה&#10;&#10;התיאור נוצר באופן אוטומטי" id="529" name="Google Shape;529;p22"/>
          <p:cNvPicPr preferRelativeResize="0"/>
          <p:nvPr/>
        </p:nvPicPr>
        <p:blipFill rotWithShape="1">
          <a:blip r:embed="rId2">
            <a:alphaModFix/>
          </a:blip>
          <a:srcRect b="0" l="26671" r="41297" t="55589"/>
          <a:stretch/>
        </p:blipFill>
        <p:spPr>
          <a:xfrm>
            <a:off x="-1" y="-1"/>
            <a:ext cx="2730501" cy="2119393"/>
          </a:xfrm>
          <a:prstGeom prst="rect">
            <a:avLst/>
          </a:prstGeom>
          <a:noFill/>
          <a:ln>
            <a:noFill/>
          </a:ln>
        </p:spPr>
      </p:pic>
      <p:sp>
        <p:nvSpPr>
          <p:cNvPr id="530" name="Google Shape;530;p22"/>
          <p:cNvSpPr/>
          <p:nvPr/>
        </p:nvSpPr>
        <p:spPr>
          <a:xfrm>
            <a:off x="11531600" y="374315"/>
            <a:ext cx="573314" cy="57331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3F3F3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531" name="Google Shape;531;p22"/>
          <p:cNvGrpSpPr/>
          <p:nvPr/>
        </p:nvGrpSpPr>
        <p:grpSpPr>
          <a:xfrm>
            <a:off x="11625535" y="473335"/>
            <a:ext cx="385444" cy="375273"/>
            <a:chOff x="11021786" y="2307771"/>
            <a:chExt cx="385444" cy="375273"/>
          </a:xfrm>
        </p:grpSpPr>
        <p:sp>
          <p:nvSpPr>
            <p:cNvPr id="532" name="Google Shape;532;p22"/>
            <p:cNvSpPr/>
            <p:nvPr/>
          </p:nvSpPr>
          <p:spPr>
            <a:xfrm>
              <a:off x="11021786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3" name="Google Shape;533;p22"/>
            <p:cNvSpPr/>
            <p:nvPr/>
          </p:nvSpPr>
          <p:spPr>
            <a:xfrm>
              <a:off x="11132125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4" name="Google Shape;534;p22"/>
            <p:cNvSpPr/>
            <p:nvPr/>
          </p:nvSpPr>
          <p:spPr>
            <a:xfrm>
              <a:off x="11242464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5" name="Google Shape;535;p22"/>
            <p:cNvSpPr/>
            <p:nvPr/>
          </p:nvSpPr>
          <p:spPr>
            <a:xfrm>
              <a:off x="11352802" y="230777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6" name="Google Shape;536;p22"/>
            <p:cNvSpPr/>
            <p:nvPr/>
          </p:nvSpPr>
          <p:spPr>
            <a:xfrm>
              <a:off x="11025497" y="2413341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7" name="Google Shape;537;p22"/>
            <p:cNvSpPr/>
            <p:nvPr/>
          </p:nvSpPr>
          <p:spPr>
            <a:xfrm>
              <a:off x="11132124" y="2410338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8" name="Google Shape;538;p22"/>
            <p:cNvSpPr/>
            <p:nvPr/>
          </p:nvSpPr>
          <p:spPr>
            <a:xfrm>
              <a:off x="11242464" y="2410338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9" name="Google Shape;539;p22"/>
            <p:cNvSpPr/>
            <p:nvPr/>
          </p:nvSpPr>
          <p:spPr>
            <a:xfrm>
              <a:off x="11352802" y="2414719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0" name="Google Shape;540;p22"/>
            <p:cNvSpPr/>
            <p:nvPr/>
          </p:nvSpPr>
          <p:spPr>
            <a:xfrm>
              <a:off x="11021786" y="252548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1" name="Google Shape;541;p22"/>
            <p:cNvSpPr/>
            <p:nvPr/>
          </p:nvSpPr>
          <p:spPr>
            <a:xfrm>
              <a:off x="11132125" y="2523822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2" name="Google Shape;542;p22"/>
            <p:cNvSpPr/>
            <p:nvPr/>
          </p:nvSpPr>
          <p:spPr>
            <a:xfrm>
              <a:off x="11242464" y="252548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3" name="Google Shape;543;p22"/>
            <p:cNvSpPr/>
            <p:nvPr/>
          </p:nvSpPr>
          <p:spPr>
            <a:xfrm>
              <a:off x="11352802" y="2521667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4" name="Google Shape;544;p22"/>
            <p:cNvSpPr/>
            <p:nvPr/>
          </p:nvSpPr>
          <p:spPr>
            <a:xfrm>
              <a:off x="11021786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5" name="Google Shape;545;p22"/>
            <p:cNvSpPr/>
            <p:nvPr/>
          </p:nvSpPr>
          <p:spPr>
            <a:xfrm>
              <a:off x="11132125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6" name="Google Shape;546;p22"/>
            <p:cNvSpPr/>
            <p:nvPr/>
          </p:nvSpPr>
          <p:spPr>
            <a:xfrm>
              <a:off x="11242464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7" name="Google Shape;547;p22"/>
            <p:cNvSpPr/>
            <p:nvPr/>
          </p:nvSpPr>
          <p:spPr>
            <a:xfrm>
              <a:off x="11352802" y="2628616"/>
              <a:ext cx="54428" cy="5442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מקטע עליונה">
  <p:cSld name="כותרת מקטע עליונה">
    <p:spTree>
      <p:nvGrpSpPr>
        <p:cNvPr id="548" name="Shape 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9" name="Google Shape;549;p23"/>
          <p:cNvGrpSpPr/>
          <p:nvPr/>
        </p:nvGrpSpPr>
        <p:grpSpPr>
          <a:xfrm>
            <a:off x="169416" y="6310656"/>
            <a:ext cx="385444" cy="375273"/>
            <a:chOff x="11021786" y="2307771"/>
            <a:chExt cx="385444" cy="375273"/>
          </a:xfrm>
        </p:grpSpPr>
        <p:sp>
          <p:nvSpPr>
            <p:cNvPr id="550" name="Google Shape;550;p23"/>
            <p:cNvSpPr/>
            <p:nvPr/>
          </p:nvSpPr>
          <p:spPr>
            <a:xfrm>
              <a:off x="11021786" y="2307771"/>
              <a:ext cx="54428" cy="544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1" name="Google Shape;551;p23"/>
            <p:cNvSpPr/>
            <p:nvPr/>
          </p:nvSpPr>
          <p:spPr>
            <a:xfrm>
              <a:off x="11132125" y="2307771"/>
              <a:ext cx="54428" cy="544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2" name="Google Shape;552;p23"/>
            <p:cNvSpPr/>
            <p:nvPr/>
          </p:nvSpPr>
          <p:spPr>
            <a:xfrm>
              <a:off x="11242464" y="2307771"/>
              <a:ext cx="54428" cy="544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3" name="Google Shape;553;p23"/>
            <p:cNvSpPr/>
            <p:nvPr/>
          </p:nvSpPr>
          <p:spPr>
            <a:xfrm>
              <a:off x="11352802" y="2307771"/>
              <a:ext cx="54428" cy="544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4" name="Google Shape;554;p23"/>
            <p:cNvSpPr/>
            <p:nvPr/>
          </p:nvSpPr>
          <p:spPr>
            <a:xfrm>
              <a:off x="11025497" y="2413341"/>
              <a:ext cx="54428" cy="544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5" name="Google Shape;555;p23"/>
            <p:cNvSpPr/>
            <p:nvPr/>
          </p:nvSpPr>
          <p:spPr>
            <a:xfrm>
              <a:off x="11132124" y="2410338"/>
              <a:ext cx="54428" cy="544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6" name="Google Shape;556;p23"/>
            <p:cNvSpPr/>
            <p:nvPr/>
          </p:nvSpPr>
          <p:spPr>
            <a:xfrm>
              <a:off x="11242464" y="2410338"/>
              <a:ext cx="54428" cy="544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7" name="Google Shape;557;p23"/>
            <p:cNvSpPr/>
            <p:nvPr/>
          </p:nvSpPr>
          <p:spPr>
            <a:xfrm>
              <a:off x="11352802" y="2414719"/>
              <a:ext cx="54428" cy="544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8" name="Google Shape;558;p23"/>
            <p:cNvSpPr/>
            <p:nvPr/>
          </p:nvSpPr>
          <p:spPr>
            <a:xfrm>
              <a:off x="11021786" y="2525486"/>
              <a:ext cx="54428" cy="544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9" name="Google Shape;559;p23"/>
            <p:cNvSpPr/>
            <p:nvPr/>
          </p:nvSpPr>
          <p:spPr>
            <a:xfrm>
              <a:off x="11132125" y="2523822"/>
              <a:ext cx="54428" cy="544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0" name="Google Shape;560;p23"/>
            <p:cNvSpPr/>
            <p:nvPr/>
          </p:nvSpPr>
          <p:spPr>
            <a:xfrm>
              <a:off x="11242464" y="2525486"/>
              <a:ext cx="54428" cy="544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1" name="Google Shape;561;p23"/>
            <p:cNvSpPr/>
            <p:nvPr/>
          </p:nvSpPr>
          <p:spPr>
            <a:xfrm>
              <a:off x="11352802" y="2521667"/>
              <a:ext cx="54428" cy="544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2" name="Google Shape;562;p23"/>
            <p:cNvSpPr/>
            <p:nvPr/>
          </p:nvSpPr>
          <p:spPr>
            <a:xfrm>
              <a:off x="11021786" y="2628616"/>
              <a:ext cx="54428" cy="544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3" name="Google Shape;563;p23"/>
            <p:cNvSpPr/>
            <p:nvPr/>
          </p:nvSpPr>
          <p:spPr>
            <a:xfrm>
              <a:off x="11132125" y="2628616"/>
              <a:ext cx="54428" cy="544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4" name="Google Shape;564;p23"/>
            <p:cNvSpPr/>
            <p:nvPr/>
          </p:nvSpPr>
          <p:spPr>
            <a:xfrm>
              <a:off x="11242464" y="2628616"/>
              <a:ext cx="54428" cy="544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5" name="Google Shape;565;p23"/>
            <p:cNvSpPr/>
            <p:nvPr/>
          </p:nvSpPr>
          <p:spPr>
            <a:xfrm>
              <a:off x="11352802" y="2628616"/>
              <a:ext cx="54428" cy="544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566" name="Google Shape;566;p23"/>
          <p:cNvPicPr preferRelativeResize="0"/>
          <p:nvPr/>
        </p:nvPicPr>
        <p:blipFill rotWithShape="1">
          <a:blip r:embed="rId2">
            <a:alphaModFix/>
          </a:blip>
          <a:srcRect b="18942" l="12545" r="13260" t="18578"/>
          <a:stretch/>
        </p:blipFill>
        <p:spPr>
          <a:xfrm>
            <a:off x="5246255" y="3121892"/>
            <a:ext cx="2966789" cy="8312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2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5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5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9.jpg"/><Relationship Id="rId4" Type="http://schemas.openxmlformats.org/officeDocument/2006/relationships/image" Target="../media/image7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9.jpg"/><Relationship Id="rId4" Type="http://schemas.openxmlformats.org/officeDocument/2006/relationships/image" Target="../media/image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9.jp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0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Google Shape;571;p1"/>
          <p:cNvSpPr txBox="1"/>
          <p:nvPr>
            <p:ph type="ctrTitle"/>
          </p:nvPr>
        </p:nvSpPr>
        <p:spPr>
          <a:xfrm>
            <a:off x="1744515" y="1338452"/>
            <a:ext cx="8845729" cy="338730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6D0C0E"/>
              </a:buClr>
              <a:buSzPts val="8000"/>
              <a:buFont typeface="Calibri"/>
              <a:buNone/>
            </a:pPr>
            <a:r>
              <a:rPr i="1" lang="iw-IL" sz="8000">
                <a:solidFill>
                  <a:srgbClr val="6D0C0E"/>
                </a:solidFill>
              </a:rPr>
              <a:t>אוגדנים</a:t>
            </a:r>
            <a:r>
              <a:rPr i="1" lang="iw-IL" sz="8000">
                <a:solidFill>
                  <a:srgbClr val="6D0C0E"/>
                </a:solidFill>
              </a:rPr>
              <a:t> לשנת תשפ"ז</a:t>
            </a:r>
            <a:br>
              <a:rPr i="1" lang="iw-IL" sz="8000">
                <a:solidFill>
                  <a:srgbClr val="6D0C0E"/>
                </a:solidFill>
              </a:rPr>
            </a:br>
            <a:endParaRPr i="1" sz="5400">
              <a:solidFill>
                <a:srgbClr val="6D0C0E"/>
              </a:solidFill>
            </a:endParaRPr>
          </a:p>
        </p:txBody>
      </p:sp>
      <p:pic>
        <p:nvPicPr>
          <p:cNvPr id="572" name="Google Shape;572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387597" y="0"/>
            <a:ext cx="2804403" cy="932769"/>
          </a:xfrm>
          <a:prstGeom prst="rect">
            <a:avLst/>
          </a:prstGeom>
          <a:noFill/>
          <a:ln>
            <a:noFill/>
          </a:ln>
        </p:spPr>
      </p:pic>
      <p:sp>
        <p:nvSpPr>
          <p:cNvPr id="573" name="Google Shape;573;p1"/>
          <p:cNvSpPr txBox="1"/>
          <p:nvPr/>
        </p:nvSpPr>
        <p:spPr>
          <a:xfrm>
            <a:off x="2789853" y="4762110"/>
            <a:ext cx="6139542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iw-IL" sz="1800" u="none" cap="none" strike="noStrike">
                <a:solidFill>
                  <a:srgbClr val="6D0C0E"/>
                </a:solidFill>
                <a:latin typeface="Calibri"/>
                <a:ea typeface="Calibri"/>
                <a:cs typeface="Calibri"/>
                <a:sym typeface="Calibri"/>
              </a:rPr>
              <a:t>30.06.2026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7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8" name="Google Shape;578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79" name="Google Shape;579;p4"/>
          <p:cNvSpPr txBox="1"/>
          <p:nvPr>
            <p:ph type="title"/>
          </p:nvPr>
        </p:nvSpPr>
        <p:spPr>
          <a:xfrm>
            <a:off x="90754" y="1685530"/>
            <a:ext cx="3122763" cy="61344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Calibri"/>
              <a:buNone/>
            </a:pPr>
            <a:r>
              <a:rPr lang="iw-IL">
                <a:solidFill>
                  <a:schemeClr val="accent1"/>
                </a:solidFill>
              </a:rPr>
              <a:t>מסלול 55</a:t>
            </a:r>
            <a:br>
              <a:rPr lang="iw-IL">
                <a:solidFill>
                  <a:schemeClr val="accent1"/>
                </a:solidFill>
              </a:rPr>
            </a:br>
            <a:r>
              <a:rPr lang="iw-IL">
                <a:solidFill>
                  <a:schemeClr val="accent1"/>
                </a:solidFill>
              </a:rPr>
              <a:t>נוער, מקצוע לדוברי עברית</a:t>
            </a:r>
            <a:endParaRPr/>
          </a:p>
        </p:txBody>
      </p:sp>
      <p:pic>
        <p:nvPicPr>
          <p:cNvPr id="580" name="Google Shape;580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440679" y="301938"/>
            <a:ext cx="8412015" cy="63835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4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5" name="Google Shape;585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86" name="Google Shape;586;p5"/>
          <p:cNvSpPr txBox="1"/>
          <p:nvPr>
            <p:ph type="title"/>
          </p:nvPr>
        </p:nvSpPr>
        <p:spPr>
          <a:xfrm>
            <a:off x="-258793" y="1702783"/>
            <a:ext cx="3122763" cy="61344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Calibri"/>
              <a:buNone/>
            </a:pPr>
            <a:r>
              <a:rPr lang="iw-IL">
                <a:solidFill>
                  <a:schemeClr val="accent1"/>
                </a:solidFill>
              </a:rPr>
              <a:t>מסלול 56</a:t>
            </a:r>
            <a:br>
              <a:rPr lang="iw-IL">
                <a:solidFill>
                  <a:schemeClr val="accent1"/>
                </a:solidFill>
              </a:rPr>
            </a:br>
            <a:r>
              <a:rPr lang="iw-IL">
                <a:solidFill>
                  <a:schemeClr val="accent1"/>
                </a:solidFill>
              </a:rPr>
              <a:t>נוער, מקצוע לדוברי ערבית</a:t>
            </a:r>
            <a:endParaRPr/>
          </a:p>
        </p:txBody>
      </p:sp>
      <p:pic>
        <p:nvPicPr>
          <p:cNvPr id="587" name="Google Shape;587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058816" y="0"/>
            <a:ext cx="8938338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2" name="Google Shape;592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93" name="Google Shape;593;p6"/>
          <p:cNvSpPr txBox="1"/>
          <p:nvPr>
            <p:ph type="title"/>
          </p:nvPr>
        </p:nvSpPr>
        <p:spPr>
          <a:xfrm>
            <a:off x="-258793" y="1702783"/>
            <a:ext cx="3122763" cy="61344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Calibri"/>
              <a:buNone/>
            </a:pPr>
            <a:r>
              <a:rPr lang="iw-IL">
                <a:solidFill>
                  <a:schemeClr val="accent1"/>
                </a:solidFill>
              </a:rPr>
              <a:t>מסלול 57</a:t>
            </a:r>
            <a:br>
              <a:rPr lang="iw-IL">
                <a:solidFill>
                  <a:schemeClr val="accent1"/>
                </a:solidFill>
              </a:rPr>
            </a:br>
            <a:r>
              <a:rPr lang="iw-IL">
                <a:solidFill>
                  <a:schemeClr val="accent1"/>
                </a:solidFill>
              </a:rPr>
              <a:t>נוער, מקצוע חרדי</a:t>
            </a:r>
            <a:endParaRPr/>
          </a:p>
        </p:txBody>
      </p:sp>
      <p:pic>
        <p:nvPicPr>
          <p:cNvPr id="594" name="Google Shape;594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092875" y="-60385"/>
            <a:ext cx="9099125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ערכת נושא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החינוך היוצר חדש">
  <a:themeElements>
    <a:clrScheme name="חינוך יוצר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3088C9"/>
      </a:accent1>
      <a:accent2>
        <a:srgbClr val="EEAC34"/>
      </a:accent2>
      <a:accent3>
        <a:srgbClr val="EB5859"/>
      </a:accent3>
      <a:accent4>
        <a:srgbClr val="359937"/>
      </a:accent4>
      <a:accent5>
        <a:srgbClr val="9481BB"/>
      </a:accent5>
      <a:accent6>
        <a:srgbClr val="DB191E"/>
      </a:accent6>
      <a:hlink>
        <a:srgbClr val="3088C9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2023-06-25T16:19:03Z</dcterms:created>
  <dc:creator>Adi Suesskind</dc:creator>
</cp:coreProperties>
</file>