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"/>
  </p:notesMasterIdLst>
  <p:sldIdLst>
    <p:sldId id="264" r:id="rId2"/>
    <p:sldId id="266" r:id="rId3"/>
    <p:sldId id="268" r:id="rId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60"/>
  </p:normalViewPr>
  <p:slideViewPr>
    <p:cSldViewPr snapToGrid="0">
      <p:cViewPr>
        <p:scale>
          <a:sx n="50" d="100"/>
          <a:sy n="50" d="100"/>
        </p:scale>
        <p:origin x="12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C9A07DF-D653-4CC1-8BE6-8FF7560A1EC5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FBE2D8-B15A-4C4F-BC05-C9BF778A53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589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211" name="Google Shape;211;p9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C54A652-E3A7-3FBE-AFF4-445315FF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C8FAAC4-9AE2-693B-7441-55683AAD2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B6C7CD5-2C0A-B01A-F92B-C8A7159A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E912B3B-58CA-F5B5-D127-FBE2512C0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06FB67C-3EA4-08AC-BBE6-703937AF9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422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C971C3-F477-C42D-2F1A-192A3CA5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EF45386-2F73-A4E7-86B0-8E8D75739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55BD3D-EACC-8547-CB63-49AB4BDE6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254AB66-5AE5-04EC-6D7A-C65FB95E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4BD5858-EF13-045E-B8FC-F2536DE4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604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28E457-0527-1EA0-2749-48DF0D71A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AE6C403-7049-28D0-45D1-A89D8E8A2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C96FBA-44C1-C080-E97F-9CB10258A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2F90FE-6ADA-4601-3911-40E5A8485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0FDE01-8FB7-9F70-F030-92618A11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717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5325C3-26A3-3E61-5236-26F5CF34D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D44BD22-C040-1F28-2710-516BA968C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5A88DED-B1F0-2ED3-8B82-E9FA62491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5A6418-2216-D0E7-B467-DDE2D9959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78124B3-2FB3-B2B1-986B-E53368595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5C9C582-AEEC-B775-09EC-8748640E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9287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749584-F3A1-AAAC-4A47-3B97E5BC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E2AF095-9B3D-8B57-2495-8D3F8997F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ECB09D3-76F4-A08F-78E5-D315FA07B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BE123F6-777A-9B4C-3AC8-2E4306081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22288DA-C258-9A6A-3DF1-3E2EEEF26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BC73843-BF03-FE39-EBA9-29A2824E9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CD6041D-0B11-E8BF-F72C-C753C70C9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B1E6965-FC3F-93D7-063C-9210B4F2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887254-28CB-745E-BD49-F727D774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1ABEB016-8DD0-2628-9706-0AA6AD13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1F05445-A8AC-5850-CAEA-DD8692CD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CD68423-C6D9-97B1-23C3-9F2E9E30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356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E38397F-BEC8-4FD5-8670-BC39B0E49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0EEE4AA-66A6-86BE-8D87-3F6CD89E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35C2F58-6571-7C43-E980-EC115B87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210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DD3F9D-9534-597B-BEE4-75D87CB8F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F21616-ACA5-1F8B-6F14-722BA9AF6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B4B68EA-377D-CD76-7786-F09EC3736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66259B4-55D5-26A1-D52E-DB9392D4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488CDA1-CDF1-4DD6-7E2F-AB3175DC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98756CA-13DC-0AE4-292A-FCFCBF44B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7191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5FDEAC-7954-0995-8B87-B35C3244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78C0E32-2682-7703-D6B2-BA6735891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1202E1D-27BB-AF28-0C2C-44B1A690B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2703378-A41D-CDA1-B221-218C19E9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9169B92-54C7-77EA-9C3C-54943BAB8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7D3BDFE-C6B2-DE75-90BF-05CD155F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032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23777C-B12C-6BD3-6D72-11B750EA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691BBE9-C492-1C61-EF35-E700F7584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755A512-EA9F-D7E0-5F7E-D9E6DBD6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0D36A0F-3461-45AE-95BC-F185BB19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E21AEF3-A17E-7476-5D51-54067701B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261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3EA35D3-5770-5988-BCE2-89D89A50BC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C17BA92-F522-194A-CD88-73A63AD90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BC6C25F-59C9-D150-ADFC-7F05C10DA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175EC1C-7075-2581-C0C7-5EAC4058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DF406EE-0142-9744-7194-B52AF4A1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1171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2001BE87-2E73-4693-9CCD-9E2A9426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772AB27-2F57-DBFA-C5F2-FA5AFDA3D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B3885E-2EDF-594E-DDEC-CBF040348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09D3EB-C470-48D7-8C81-69E37EF29FFB}" type="datetimeFigureOut">
              <a:rPr lang="he-IL" smtClean="0"/>
              <a:t>כ"א/שבט/תשפ"ה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8EE40D9-3123-3850-8197-454356E77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2D73EE9-689D-C9E7-E387-05CDC0AA7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57CF8-03C9-4359-ACAA-A0AF4695569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721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>
            <a:spLocks noGrp="1"/>
          </p:cNvSpPr>
          <p:nvPr>
            <p:ph type="title"/>
          </p:nvPr>
        </p:nvSpPr>
        <p:spPr>
          <a:xfrm>
            <a:off x="6224587" y="-284895"/>
            <a:ext cx="5243513" cy="14507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1" anchor="b" anchorCtr="0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800"/>
            </a:pPr>
            <a:r>
              <a:rPr lang="iw-IL" b="1" dirty="0">
                <a:solidFill>
                  <a:srgbClr val="548BB7"/>
                </a:solidFill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איך תומכים בצורך בקשר ושייכות?</a:t>
            </a:r>
            <a:endParaRPr b="1" dirty="0">
              <a:solidFill>
                <a:srgbClr val="548BB7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body" idx="1"/>
          </p:nvPr>
        </p:nvSpPr>
        <p:spPr>
          <a:xfrm>
            <a:off x="6381749" y="1377073"/>
            <a:ext cx="4946650" cy="43495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1" anchor="t" anchorCtr="0">
            <a:noAutofit/>
          </a:bodyPr>
          <a:lstStyle/>
          <a:p>
            <a:pPr marL="91440" indent="-162560">
              <a:lnSpc>
                <a:spcPct val="115000"/>
              </a:lnSpc>
              <a:spcBef>
                <a:spcPts val="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יצירת סביבה חברתית מוגנת שאפשר לטעות בה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מקום בטוח פיסית ורגשית  (הגבלת אלימות)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הפגנת חיבה, זמינות עזרה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נוכחות דמות אכפתית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צמצום תחרות והשוואה חברתית, מבנה לא תחרותי של צוות.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חיזוק היכרות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-162560">
              <a:lnSpc>
                <a:spcPct val="115000"/>
              </a:lnSpc>
              <a:spcBef>
                <a:spcPts val="1400"/>
              </a:spcBef>
              <a:buSzPts val="2560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אמפטיה</a:t>
            </a:r>
            <a:endParaRPr sz="1400" dirty="0"/>
          </a:p>
          <a:p>
            <a:pPr marL="91440" indent="0">
              <a:lnSpc>
                <a:spcPct val="70000"/>
              </a:lnSpc>
              <a:spcBef>
                <a:spcPts val="1400"/>
              </a:spcBef>
              <a:buSzPts val="296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2DF89D0C-CA0D-4A47-816F-1A47D4C2A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4286253" cy="627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>
            <a:spLocks noGrp="1"/>
          </p:cNvSpPr>
          <p:nvPr>
            <p:ph type="title"/>
          </p:nvPr>
        </p:nvSpPr>
        <p:spPr>
          <a:xfrm>
            <a:off x="6086475" y="685933"/>
            <a:ext cx="4461510" cy="10229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1" anchor="b" anchorCtr="0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800"/>
            </a:pPr>
            <a:r>
              <a:rPr lang="iw-IL" b="1" dirty="0">
                <a:solidFill>
                  <a:srgbClr val="548BB7"/>
                </a:solidFill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איך תומכים בצורך במסוגלות</a:t>
            </a:r>
            <a:r>
              <a:rPr lang="iw-IL" b="1" dirty="0">
                <a:solidFill>
                  <a:srgbClr val="548BB7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548BB7"/>
              </a:solidFill>
            </a:endParaRPr>
          </a:p>
        </p:txBody>
      </p:sp>
      <p:sp>
        <p:nvSpPr>
          <p:cNvPr id="232" name="Google Shape;232;p23"/>
          <p:cNvSpPr txBox="1">
            <a:spLocks noGrp="1"/>
          </p:cNvSpPr>
          <p:nvPr>
            <p:ph type="body" idx="1"/>
          </p:nvPr>
        </p:nvSpPr>
        <p:spPr>
          <a:xfrm>
            <a:off x="6477000" y="2037264"/>
            <a:ext cx="3413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1" anchor="t" anchorCtr="0">
            <a:noAutofit/>
          </a:bodyPr>
          <a:lstStyle/>
          <a:p>
            <a:pPr marL="457200" indent="-463550">
              <a:lnSpc>
                <a:spcPct val="150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הבנייה: מסגרת, הנחיות וסיכום ברורים.</a:t>
            </a:r>
            <a:endParaRPr sz="2400"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50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אתגרים אופטימליים.</a:t>
            </a:r>
            <a:endParaRPr sz="2400"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50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מתן פידבק </a:t>
            </a:r>
            <a:r>
              <a:rPr lang="he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(</a:t>
            </a: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משוב</a:t>
            </a:r>
            <a:r>
              <a:rPr lang="he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)</a:t>
            </a: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 שיצביע על התקדמות ויספק כלים לשיפור.</a:t>
            </a:r>
            <a:endParaRPr sz="2400"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50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זיהוי </a:t>
            </a:r>
            <a:r>
              <a:rPr lang="he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ו</a:t>
            </a:r>
            <a:r>
              <a:rPr lang="iw-IL" sz="2400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חיזוק אמונות מעצימות.</a:t>
            </a:r>
            <a:endParaRPr lang="he-IL" sz="2400"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91440" indent="0">
              <a:lnSpc>
                <a:spcPct val="150000"/>
              </a:lnSpc>
              <a:spcBef>
                <a:spcPts val="1400"/>
              </a:spcBef>
              <a:buSzPts val="2000"/>
              <a:buNone/>
            </a:pPr>
            <a:endParaRPr sz="1800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CB292089-20BC-446E-A86B-19CA89759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429569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5"/>
          <p:cNvSpPr txBox="1">
            <a:spLocks noGrp="1"/>
          </p:cNvSpPr>
          <p:nvPr>
            <p:ph type="title"/>
          </p:nvPr>
        </p:nvSpPr>
        <p:spPr>
          <a:xfrm>
            <a:off x="2346960" y="286605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1" anchor="b" anchorCtr="0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400"/>
            </a:pPr>
            <a:r>
              <a:rPr lang="iw-IL" b="1" dirty="0">
                <a:solidFill>
                  <a:srgbClr val="548BB7"/>
                </a:solidFill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איך תומכים בצורך באוטונומיה</a:t>
            </a:r>
            <a:r>
              <a:rPr lang="iw-IL" b="1" dirty="0">
                <a:solidFill>
                  <a:srgbClr val="548BB7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>
              <a:solidFill>
                <a:srgbClr val="548BB7"/>
              </a:solidFill>
            </a:endParaRPr>
          </a:p>
        </p:txBody>
      </p:sp>
      <p:sp>
        <p:nvSpPr>
          <p:cNvPr id="249" name="Google Shape;249;p25"/>
          <p:cNvSpPr txBox="1">
            <a:spLocks noGrp="1"/>
          </p:cNvSpPr>
          <p:nvPr>
            <p:ph type="body" idx="1"/>
          </p:nvPr>
        </p:nvSpPr>
        <p:spPr>
          <a:xfrm>
            <a:off x="6629400" y="2037264"/>
            <a:ext cx="32613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1" anchor="t" anchorCtr="0">
            <a:noAutofit/>
          </a:bodyPr>
          <a:lstStyle/>
          <a:p>
            <a:pPr marL="457200" indent="-463550" algn="just">
              <a:lnSpc>
                <a:spcPct val="115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לקיחת פרספקטיבה</a:t>
            </a:r>
            <a:r>
              <a:rPr lang="he-IL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 ומרחק</a:t>
            </a:r>
            <a:r>
              <a:rPr lang="iw-IL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.</a:t>
            </a:r>
            <a:endParaRPr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15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מתן רציונל. מתן לגיטימציה לספקות.</a:t>
            </a:r>
            <a:endParaRPr dirty="0">
              <a:latin typeface="Amatic SC" panose="00000500000000000000" pitchFamily="2" charset="-79"/>
              <a:ea typeface="Arial"/>
              <a:cs typeface="Amatic SC" panose="00000500000000000000" pitchFamily="2" charset="-79"/>
              <a:sym typeface="Arial"/>
            </a:endParaRPr>
          </a:p>
          <a:p>
            <a:pPr marL="457200" indent="-463550">
              <a:lnSpc>
                <a:spcPct val="115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מתן בחירה והיעדר כפייה</a:t>
            </a:r>
            <a:r>
              <a:rPr lang="he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 (</a:t>
            </a: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היכן שאפשר</a:t>
            </a:r>
            <a:r>
              <a:rPr lang="he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)</a:t>
            </a: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.</a:t>
            </a:r>
            <a:endParaRPr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15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עידוד חקירה וחיבור לערכים, נטיות ומטרות אישיות. </a:t>
            </a:r>
            <a:endParaRPr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463550">
              <a:lnSpc>
                <a:spcPct val="115000"/>
              </a:lnSpc>
              <a:spcBef>
                <a:spcPts val="0"/>
              </a:spcBef>
              <a:buSzPts val="3700"/>
              <a:buFont typeface="Arial"/>
              <a:buChar char="◄"/>
            </a:pPr>
            <a:r>
              <a:rPr lang="iw-IL" dirty="0">
                <a:latin typeface="Amatic SC" panose="00000500000000000000" pitchFamily="2" charset="-79"/>
                <a:ea typeface="Arial"/>
                <a:cs typeface="Amatic SC" panose="00000500000000000000" pitchFamily="2" charset="-79"/>
                <a:sym typeface="Arial"/>
              </a:rPr>
              <a:t>עידוד יוזמות. </a:t>
            </a:r>
            <a:endParaRPr dirty="0">
              <a:latin typeface="Amatic SC" panose="00000500000000000000" pitchFamily="2" charset="-79"/>
              <a:cs typeface="Amatic SC" panose="00000500000000000000" pitchFamily="2" charset="-79"/>
            </a:endParaRPr>
          </a:p>
          <a:p>
            <a:pPr marL="457200" indent="-336550">
              <a:lnSpc>
                <a:spcPct val="115000"/>
              </a:lnSpc>
              <a:spcBef>
                <a:spcPts val="0"/>
              </a:spcBef>
              <a:buSzPts val="1700"/>
              <a:buChar char="◄"/>
            </a:pPr>
            <a:endParaRPr sz="1900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3C035A4-71C7-427E-8B9F-F213267619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21" r="9220" b="9874"/>
          <a:stretch/>
        </p:blipFill>
        <p:spPr>
          <a:xfrm>
            <a:off x="1524000" y="2037265"/>
            <a:ext cx="4876800" cy="34777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116</Words>
  <Application>Microsoft Office PowerPoint</Application>
  <PresentationFormat>מסך רחב</PresentationFormat>
  <Paragraphs>21</Paragraphs>
  <Slides>3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9" baseType="lpstr">
      <vt:lpstr>Amatic SC</vt:lpstr>
      <vt:lpstr>Aptos</vt:lpstr>
      <vt:lpstr>Aptos Display</vt:lpstr>
      <vt:lpstr>Arial</vt:lpstr>
      <vt:lpstr>Calibri</vt:lpstr>
      <vt:lpstr>ערכת נושא Office</vt:lpstr>
      <vt:lpstr>איך תומכים בצורך בקשר ושייכות?</vt:lpstr>
      <vt:lpstr>איך תומכים בצורך במסוגלות?</vt:lpstr>
      <vt:lpstr>איך תומכים בצורך באוטונומיה?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Tsofia Fuichtwanger</dc:creator>
  <cp:lastModifiedBy>Tsofia Fuichtwanger</cp:lastModifiedBy>
  <cp:revision>1</cp:revision>
  <dcterms:created xsi:type="dcterms:W3CDTF">2025-02-19T05:50:41Z</dcterms:created>
  <dcterms:modified xsi:type="dcterms:W3CDTF">2025-02-19T05:52:47Z</dcterms:modified>
</cp:coreProperties>
</file>