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59" r:id="rId5"/>
    <p:sldMasterId id="214748367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y="6858000" cx="12192000"/>
  <p:notesSz cx="6858000" cy="9144000"/>
  <p:embeddedFontLst>
    <p:embeddedFont>
      <p:font typeface="Play"/>
      <p:regular r:id="rId23"/>
      <p:bold r:id="rId24"/>
    </p:embeddedFont>
    <p:embeddedFont>
      <p:font typeface="Heebo"/>
      <p:regular r:id="rId25"/>
      <p:bold r:id="rId26"/>
    </p:embeddedFont>
    <p:embeddedFont>
      <p:font typeface="Heebo Black"/>
      <p:bold r:id="rId27"/>
    </p:embeddedFont>
    <p:embeddedFont>
      <p:font typeface="Heebo Light"/>
      <p:regular r:id="rId28"/>
      <p:bold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0" roundtripDataSignature="AMtx7mhiKUBT5lYQYkvz4u7l/Xk0MzWCJ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704D53D-2BBD-4CBF-8FC0-0832AC4F1AFE}">
  <a:tblStyle styleId="{7704D53D-2BBD-4CBF-8FC0-0832AC4F1AFE}" styleName="Table_0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font" Target="fonts/Play-bold.fntdata"/><Relationship Id="rId23" Type="http://schemas.openxmlformats.org/officeDocument/2006/relationships/font" Target="fonts/Play-regular.fntdata"/><Relationship Id="rId1" Type="http://schemas.openxmlformats.org/officeDocument/2006/relationships/theme" Target="theme/theme4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font" Target="fonts/Heebo-bold.fntdata"/><Relationship Id="rId25" Type="http://schemas.openxmlformats.org/officeDocument/2006/relationships/font" Target="fonts/Heebo-regular.fntdata"/><Relationship Id="rId28" Type="http://schemas.openxmlformats.org/officeDocument/2006/relationships/font" Target="fonts/HeeboLight-regular.fntdata"/><Relationship Id="rId27" Type="http://schemas.openxmlformats.org/officeDocument/2006/relationships/font" Target="fonts/HeeboBlack-bold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font" Target="fonts/HeeboLight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0" Type="http://customschemas.google.com/relationships/presentationmetadata" Target="meta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6" name="Google Shape;1056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3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5" name="Google Shape;106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3" name="Google Shape;107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8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0" name="Google Shape;108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0" name="Google Shape;109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3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5" name="Google Shape;109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4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6" name="Google Shape;112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4" name="Shape 1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Google Shape;115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6" name="Google Shape;115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1" name="Shape 1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Google Shape;116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3" name="Google Shape;116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0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Google Shape;117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2" name="Google Shape;1172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7" name="Shape 1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" name="Google Shape;117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9" name="Google Shape;1179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7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9" name="Google Shape;1189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2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Google Shape;119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4" name="Google Shape;1194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1" name="Shape 1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" name="Google Shape;1232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3" name="Google Shape;1233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7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Google Shape;123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9" name="Google Shape;1239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Relationship Id="rId3" Type="http://schemas.openxmlformats.org/officeDocument/2006/relationships/image" Target="../media/image10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7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5" Type="http://schemas.openxmlformats.org/officeDocument/2006/relationships/image" Target="../media/image1.png"/><Relationship Id="rId6" Type="http://schemas.openxmlformats.org/officeDocument/2006/relationships/image" Target="../media/image2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5" Type="http://schemas.openxmlformats.org/officeDocument/2006/relationships/image" Target="../media/image1.png"/><Relationship Id="rId6" Type="http://schemas.openxmlformats.org/officeDocument/2006/relationships/image" Target="../media/image2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5" Type="http://schemas.openxmlformats.org/officeDocument/2006/relationships/image" Target="../media/image1.png"/><Relationship Id="rId6" Type="http://schemas.openxmlformats.org/officeDocument/2006/relationships/image" Target="../media/image2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5" Type="http://schemas.openxmlformats.org/officeDocument/2006/relationships/image" Target="../media/image1.png"/><Relationship Id="rId6" Type="http://schemas.openxmlformats.org/officeDocument/2006/relationships/image" Target="../media/image2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5" Type="http://schemas.openxmlformats.org/officeDocument/2006/relationships/image" Target="../media/image1.png"/><Relationship Id="rId6" Type="http://schemas.openxmlformats.org/officeDocument/2006/relationships/image" Target="../media/image2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5" Type="http://schemas.openxmlformats.org/officeDocument/2006/relationships/image" Target="../media/image1.png"/><Relationship Id="rId6" Type="http://schemas.openxmlformats.org/officeDocument/2006/relationships/image" Target="../media/image2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5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5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5" Type="http://schemas.openxmlformats.org/officeDocument/2006/relationships/image" Target="../media/image1.png"/><Relationship Id="rId6" Type="http://schemas.openxmlformats.org/officeDocument/2006/relationships/image" Target="../media/image2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שחור, חשיכה, לילה" id="12" name="Google Shape;12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8753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17"/>
          <p:cNvSpPr/>
          <p:nvPr/>
        </p:nvSpPr>
        <p:spPr>
          <a:xfrm>
            <a:off x="7431314" y="0"/>
            <a:ext cx="476068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17"/>
          <p:cNvSpPr/>
          <p:nvPr/>
        </p:nvSpPr>
        <p:spPr>
          <a:xfrm>
            <a:off x="1524000" y="1361281"/>
            <a:ext cx="9144000" cy="4135437"/>
          </a:xfrm>
          <a:prstGeom prst="rect">
            <a:avLst/>
          </a:prstGeom>
          <a:solidFill>
            <a:schemeClr val="lt1"/>
          </a:solidFill>
          <a:ln cap="flat" cmpd="sng" w="1905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17"/>
          <p:cNvSpPr txBox="1"/>
          <p:nvPr>
            <p:ph type="ctrTitle"/>
          </p:nvPr>
        </p:nvSpPr>
        <p:spPr>
          <a:xfrm>
            <a:off x="1778000" y="2655830"/>
            <a:ext cx="8636000" cy="18142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6000"/>
              <a:buFont typeface="Heebo Black"/>
              <a:buNone/>
              <a:defRPr sz="6000">
                <a:solidFill>
                  <a:srgbClr val="3F3F3F"/>
                </a:solidFill>
                <a:latin typeface="Heebo Black"/>
                <a:ea typeface="Heebo Black"/>
                <a:cs typeface="Heebo Black"/>
                <a:sym typeface="Heeb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7"/>
          <p:cNvSpPr txBox="1"/>
          <p:nvPr>
            <p:ph idx="1" type="subTitle"/>
          </p:nvPr>
        </p:nvSpPr>
        <p:spPr>
          <a:xfrm>
            <a:off x="1524000" y="4721178"/>
            <a:ext cx="9144000" cy="5366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Heebo Light"/>
                <a:ea typeface="Heebo Light"/>
                <a:cs typeface="Heebo Light"/>
                <a:sym typeface="Heebo Light"/>
              </a:defRPr>
            </a:lvl1pPr>
            <a:lvl2pPr lvl="1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7" name="Google Shape;17;p17"/>
          <p:cNvSpPr/>
          <p:nvPr/>
        </p:nvSpPr>
        <p:spPr>
          <a:xfrm>
            <a:off x="1778000" y="1600201"/>
            <a:ext cx="573314" cy="57331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תמונה שמכילה צבעוני, צילום מסך, גרפיקה, יצירתיות&#10;&#10;התיאור נוצר באופן אוטומטי" id="18" name="Google Shape;1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22863" y="1600201"/>
            <a:ext cx="4146273" cy="9252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טקסט, גופן, סמל, לוגו&#10;&#10;התיאור נוצר באופן אוטומטי" id="19" name="Google Shape;19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28361" y="108437"/>
            <a:ext cx="3305472" cy="8283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טקסט, גופן, לוגו, גרפיקה&#10;&#10;התיאור נוצר באופן אוטומטי" id="20" name="Google Shape;20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94026" y="6325830"/>
            <a:ext cx="1109126" cy="4237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גרפיקה, עיצוב גרפי, לוגו&#10;&#10;התיאור נוצר באופן אוטומטי" id="21" name="Google Shape;21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438728" y="6341637"/>
            <a:ext cx="1595105" cy="3252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" name="Google Shape;22;p17"/>
          <p:cNvGrpSpPr/>
          <p:nvPr/>
        </p:nvGrpSpPr>
        <p:grpSpPr>
          <a:xfrm>
            <a:off x="10115522" y="4963120"/>
            <a:ext cx="385444" cy="375273"/>
            <a:chOff x="11021786" y="2307771"/>
            <a:chExt cx="385444" cy="375273"/>
          </a:xfrm>
        </p:grpSpPr>
        <p:sp>
          <p:nvSpPr>
            <p:cNvPr id="23" name="Google Shape;23;p17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17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17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17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17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17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17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17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17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2;p17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3;p17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4;p17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17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17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37;p17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8;p17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" name="Google Shape;39;p17"/>
          <p:cNvGrpSpPr/>
          <p:nvPr/>
        </p:nvGrpSpPr>
        <p:grpSpPr>
          <a:xfrm>
            <a:off x="1871935" y="1703531"/>
            <a:ext cx="385444" cy="375273"/>
            <a:chOff x="11021786" y="2307771"/>
            <a:chExt cx="385444" cy="375273"/>
          </a:xfrm>
        </p:grpSpPr>
        <p:sp>
          <p:nvSpPr>
            <p:cNvPr id="40" name="Google Shape;40;p17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17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17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17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17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17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46;p17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47;p17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17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17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17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17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17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17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17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17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שחור, חשיכה, לילה" id="56" name="Google Shape;56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8753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7"/>
          <p:cNvSpPr/>
          <p:nvPr/>
        </p:nvSpPr>
        <p:spPr>
          <a:xfrm>
            <a:off x="7431314" y="0"/>
            <a:ext cx="476068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7"/>
          <p:cNvSpPr/>
          <p:nvPr/>
        </p:nvSpPr>
        <p:spPr>
          <a:xfrm>
            <a:off x="1524000" y="1361281"/>
            <a:ext cx="9144000" cy="4135437"/>
          </a:xfrm>
          <a:prstGeom prst="rect">
            <a:avLst/>
          </a:prstGeom>
          <a:solidFill>
            <a:schemeClr val="lt1"/>
          </a:solidFill>
          <a:ln cap="flat" cmpd="sng" w="1905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7"/>
          <p:cNvSpPr/>
          <p:nvPr/>
        </p:nvSpPr>
        <p:spPr>
          <a:xfrm>
            <a:off x="1778000" y="1600201"/>
            <a:ext cx="573314" cy="57331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תמונה שמכילה צבעוני, צילום מסך, גרפיקה, יצירתיות&#10;&#10;התיאור נוצר באופן אוטומטי" id="60" name="Google Shape;6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22863" y="1600201"/>
            <a:ext cx="4146273" cy="9252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טקסט, גופן, סמל, לוגו&#10;&#10;התיאור נוצר באופן אוטומטי" id="61" name="Google Shape;61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62786" y="216874"/>
            <a:ext cx="3305472" cy="8283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טקסט, גופן, לוגו, גרפיקה&#10;&#10;התיאור נוצר באופן אוטומטי" id="62" name="Google Shape;62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70451" y="6341637"/>
            <a:ext cx="1109126" cy="4237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גרפיקה, עיצוב גרפי, לוגו&#10;&#10;התיאור נוצר באופן אוטומטי" id="63" name="Google Shape;63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438728" y="6341637"/>
            <a:ext cx="1595105" cy="3252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4" name="Google Shape;64;p17"/>
          <p:cNvGrpSpPr/>
          <p:nvPr/>
        </p:nvGrpSpPr>
        <p:grpSpPr>
          <a:xfrm>
            <a:off x="10115522" y="4963120"/>
            <a:ext cx="385444" cy="375273"/>
            <a:chOff x="11021786" y="2307771"/>
            <a:chExt cx="385444" cy="375273"/>
          </a:xfrm>
        </p:grpSpPr>
        <p:sp>
          <p:nvSpPr>
            <p:cNvPr id="65" name="Google Shape;65;p17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66;p17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17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68;p17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69;p17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17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17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17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17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17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75;p17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17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77;p17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78;p17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79;p17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17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1" name="Google Shape;81;p17"/>
          <p:cNvGrpSpPr/>
          <p:nvPr/>
        </p:nvGrpSpPr>
        <p:grpSpPr>
          <a:xfrm>
            <a:off x="1871935" y="1703531"/>
            <a:ext cx="385444" cy="375273"/>
            <a:chOff x="11021786" y="2307771"/>
            <a:chExt cx="385444" cy="375273"/>
          </a:xfrm>
        </p:grpSpPr>
        <p:sp>
          <p:nvSpPr>
            <p:cNvPr id="82" name="Google Shape;82;p17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p17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17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17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7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17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7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7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7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7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7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7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7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7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17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17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" name="Google Shape;98;p17"/>
          <p:cNvGrpSpPr/>
          <p:nvPr/>
        </p:nvGrpSpPr>
        <p:grpSpPr>
          <a:xfrm rot="5400000">
            <a:off x="-3317297" y="3317296"/>
            <a:ext cx="6858000" cy="223405"/>
            <a:chOff x="-1" y="-3"/>
            <a:chExt cx="3965612" cy="140680"/>
          </a:xfrm>
        </p:grpSpPr>
        <p:sp>
          <p:nvSpPr>
            <p:cNvPr id="99" name="Google Shape;99;p17"/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17"/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17"/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17"/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17"/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>
  <p:cSld name="כותרת ותוכן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3"/>
          <p:cNvSpPr txBox="1"/>
          <p:nvPr>
            <p:ph idx="1" type="body"/>
          </p:nvPr>
        </p:nvSpPr>
        <p:spPr>
          <a:xfrm>
            <a:off x="838200" y="1253330"/>
            <a:ext cx="10515600" cy="4753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Heebo"/>
                <a:ea typeface="Heebo"/>
                <a:cs typeface="Heebo"/>
                <a:sym typeface="Heebo"/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Heebo"/>
                <a:ea typeface="Heebo"/>
                <a:cs typeface="Heebo"/>
                <a:sym typeface="Heebo"/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latin typeface="Heebo"/>
                <a:ea typeface="Heebo"/>
                <a:cs typeface="Heebo"/>
                <a:sym typeface="Heebo"/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6" name="Google Shape;106;p33"/>
          <p:cNvSpPr txBox="1"/>
          <p:nvPr>
            <p:ph type="title"/>
          </p:nvPr>
        </p:nvSpPr>
        <p:spPr>
          <a:xfrm>
            <a:off x="838200" y="374315"/>
            <a:ext cx="10693399" cy="613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Heebo Black"/>
              <a:buNone/>
              <a:defRPr sz="4000">
                <a:solidFill>
                  <a:srgbClr val="3F3F3F"/>
                </a:solidFill>
                <a:latin typeface="Heebo Black"/>
                <a:ea typeface="Heebo Black"/>
                <a:cs typeface="Heebo Black"/>
                <a:sym typeface="Heeb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07" name="Google Shape;107;p33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108" name="Google Shape;108;p33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33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33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33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33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33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33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33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33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33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33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33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33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33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33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33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טקסט, גופן, סמל, צילום מסך&#10;&#10;התיאור נוצר באופן אוטומטי" id="124" name="Google Shape;124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5414" y="6350352"/>
            <a:ext cx="1657470" cy="4153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צילום מסך, גרפיקה, טקסט&#10;&#10;התיאור נוצר באופן אוטומטי" id="125" name="Google Shape;12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61478" y="6485844"/>
            <a:ext cx="669022" cy="255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צבעוני, צילום מסך, גרפיקה, יצירתיות&#10;&#10;התיאור נוצר באופן אוטומטי" id="126" name="Google Shape;126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13853" y="6365084"/>
            <a:ext cx="1698815" cy="3791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גרפיקה, עיצוב גרפי, לוגו&#10;&#10;התיאור נוצר באופן אוטומטי" id="127" name="Google Shape;127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0804" y="6476929"/>
            <a:ext cx="970965" cy="210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שחור, חשיכה, לילה&#10;&#10;התיאור נוצר באופן אוטומטי" id="128" name="Google Shape;128;p33"/>
          <p:cNvPicPr preferRelativeResize="0"/>
          <p:nvPr/>
        </p:nvPicPr>
        <p:blipFill rotWithShape="1">
          <a:blip r:embed="rId6">
            <a:alphaModFix/>
          </a:blip>
          <a:srcRect b="0" l="26671" r="41296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33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0" name="Google Shape;130;p33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131" name="Google Shape;131;p33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33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33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33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33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33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33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33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33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33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33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33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33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33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33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33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7" name="Google Shape;147;p33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148" name="Google Shape;148;p33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33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33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33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33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33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33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33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33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33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33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33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33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33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33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33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שחור, חשיכה, לילה&#10;&#10;התיאור נוצר באופן אוטומטי" id="164" name="Google Shape;164;p33"/>
          <p:cNvPicPr preferRelativeResize="0"/>
          <p:nvPr/>
        </p:nvPicPr>
        <p:blipFill rotWithShape="1">
          <a:blip r:embed="rId6">
            <a:alphaModFix/>
          </a:blip>
          <a:srcRect b="0" l="26671" r="41296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33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6" name="Google Shape;166;p33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167" name="Google Shape;167;p33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33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33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33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33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33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33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33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33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33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33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33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33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33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33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33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3" name="Google Shape;183;p33"/>
          <p:cNvGrpSpPr/>
          <p:nvPr/>
        </p:nvGrpSpPr>
        <p:grpSpPr>
          <a:xfrm rot="10800000">
            <a:off x="-1" y="-2130"/>
            <a:ext cx="12192001" cy="158166"/>
            <a:chOff x="-1" y="-3"/>
            <a:chExt cx="3965612" cy="140680"/>
          </a:xfrm>
        </p:grpSpPr>
        <p:sp>
          <p:nvSpPr>
            <p:cNvPr id="184" name="Google Shape;184;p33"/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33"/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33"/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33"/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33"/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כותרת ותוכן">
  <p:cSld name="4_כותרת ותוכן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4"/>
          <p:cNvSpPr txBox="1"/>
          <p:nvPr>
            <p:ph idx="1" type="body"/>
          </p:nvPr>
        </p:nvSpPr>
        <p:spPr>
          <a:xfrm>
            <a:off x="838200" y="1253330"/>
            <a:ext cx="10515600" cy="4753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Heebo"/>
                <a:ea typeface="Heebo"/>
                <a:cs typeface="Heebo"/>
                <a:sym typeface="Heebo"/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Heebo"/>
                <a:ea typeface="Heebo"/>
                <a:cs typeface="Heebo"/>
                <a:sym typeface="Heebo"/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latin typeface="Heebo"/>
                <a:ea typeface="Heebo"/>
                <a:cs typeface="Heebo"/>
                <a:sym typeface="Heebo"/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1" name="Google Shape;191;p34"/>
          <p:cNvSpPr txBox="1"/>
          <p:nvPr>
            <p:ph type="title"/>
          </p:nvPr>
        </p:nvSpPr>
        <p:spPr>
          <a:xfrm>
            <a:off x="838200" y="374315"/>
            <a:ext cx="10693399" cy="613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Heebo Black"/>
              <a:buNone/>
              <a:defRPr sz="4000">
                <a:solidFill>
                  <a:schemeClr val="accent4"/>
                </a:solidFill>
                <a:latin typeface="Heebo Black"/>
                <a:ea typeface="Heebo Black"/>
                <a:cs typeface="Heebo Black"/>
                <a:sym typeface="Heeb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92" name="Google Shape;192;p34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193" name="Google Shape;193;p34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34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34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34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34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34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34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34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34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34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34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34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34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34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34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34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טקסט, גופן, סמל, צילום מסך&#10;&#10;התיאור נוצר באופן אוטומטי" id="209" name="Google Shape;209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5414" y="6350352"/>
            <a:ext cx="1657470" cy="4153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צילום מסך, גרפיקה, טקסט&#10;&#10;התיאור נוצר באופן אוטומטי" id="210" name="Google Shape;210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61478" y="6485844"/>
            <a:ext cx="669022" cy="255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צבעוני, צילום מסך, גרפיקה, יצירתיות&#10;&#10;התיאור נוצר באופן אוטומטי" id="211" name="Google Shape;211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13853" y="6365084"/>
            <a:ext cx="1698815" cy="3791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גרפיקה, עיצוב גרפי, לוגו&#10;&#10;התיאור נוצר באופן אוטומטי" id="212" name="Google Shape;212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0804" y="6476929"/>
            <a:ext cx="970965" cy="210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שחור, חשיכה, לילה&#10;&#10;התיאור נוצר באופן אוטומטי" id="213" name="Google Shape;213;p34"/>
          <p:cNvPicPr preferRelativeResize="0"/>
          <p:nvPr/>
        </p:nvPicPr>
        <p:blipFill rotWithShape="1">
          <a:blip r:embed="rId6">
            <a:alphaModFix/>
          </a:blip>
          <a:srcRect b="0" l="26671" r="41296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4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5" name="Google Shape;215;p34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216" name="Google Shape;216;p34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34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34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34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34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34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34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34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34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34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34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34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34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34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34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34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2" name="Google Shape;232;p34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233" name="Google Shape;233;p34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34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34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34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34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34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34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34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34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34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34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34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34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34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34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34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שחור, חשיכה, לילה&#10;&#10;התיאור נוצר באופן אוטומטי" id="249" name="Google Shape;249;p34"/>
          <p:cNvPicPr preferRelativeResize="0"/>
          <p:nvPr/>
        </p:nvPicPr>
        <p:blipFill rotWithShape="1">
          <a:blip r:embed="rId6">
            <a:alphaModFix/>
          </a:blip>
          <a:srcRect b="0" l="26671" r="41296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4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1" name="Google Shape;251;p34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252" name="Google Shape;252;p34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34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34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34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34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34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34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34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34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34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34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34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34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34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34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34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8" name="Google Shape;268;p34"/>
          <p:cNvGrpSpPr/>
          <p:nvPr/>
        </p:nvGrpSpPr>
        <p:grpSpPr>
          <a:xfrm rot="10800000">
            <a:off x="-1" y="-2130"/>
            <a:ext cx="12192001" cy="158166"/>
            <a:chOff x="-1" y="-3"/>
            <a:chExt cx="3965612" cy="140680"/>
          </a:xfrm>
        </p:grpSpPr>
        <p:sp>
          <p:nvSpPr>
            <p:cNvPr id="269" name="Google Shape;269;p34"/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34"/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34"/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34"/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34"/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כותרת ותוכן">
  <p:cSld name="5_כותרת ותוכן"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5"/>
          <p:cNvSpPr txBox="1"/>
          <p:nvPr>
            <p:ph idx="1" type="body"/>
          </p:nvPr>
        </p:nvSpPr>
        <p:spPr>
          <a:xfrm>
            <a:off x="838200" y="1253330"/>
            <a:ext cx="10515600" cy="4753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Heebo"/>
                <a:ea typeface="Heebo"/>
                <a:cs typeface="Heebo"/>
                <a:sym typeface="Heebo"/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Heebo"/>
                <a:ea typeface="Heebo"/>
                <a:cs typeface="Heebo"/>
                <a:sym typeface="Heebo"/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latin typeface="Heebo"/>
                <a:ea typeface="Heebo"/>
                <a:cs typeface="Heebo"/>
                <a:sym typeface="Heebo"/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6" name="Google Shape;276;p35"/>
          <p:cNvSpPr txBox="1"/>
          <p:nvPr>
            <p:ph type="title"/>
          </p:nvPr>
        </p:nvSpPr>
        <p:spPr>
          <a:xfrm>
            <a:off x="838200" y="374315"/>
            <a:ext cx="10693399" cy="613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Heebo Black"/>
              <a:buNone/>
              <a:defRPr sz="4000">
                <a:solidFill>
                  <a:schemeClr val="accent1"/>
                </a:solidFill>
                <a:latin typeface="Heebo Black"/>
                <a:ea typeface="Heebo Black"/>
                <a:cs typeface="Heebo Black"/>
                <a:sym typeface="Heeb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77" name="Google Shape;277;p35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278" name="Google Shape;278;p35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35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35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35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35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35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35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35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35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35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35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35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35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291;p35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292;p35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35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טקסט, גופן, סמל, צילום מסך&#10;&#10;התיאור נוצר באופן אוטומטי" id="294" name="Google Shape;294;p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5414" y="6350352"/>
            <a:ext cx="1657470" cy="4153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צילום מסך, גרפיקה, טקסט&#10;&#10;התיאור נוצר באופן אוטומטי" id="295" name="Google Shape;295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61478" y="6485844"/>
            <a:ext cx="669022" cy="255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צבעוני, צילום מסך, גרפיקה, יצירתיות&#10;&#10;התיאור נוצר באופן אוטומטי" id="296" name="Google Shape;296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13853" y="6365084"/>
            <a:ext cx="1698815" cy="3791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גרפיקה, עיצוב גרפי, לוגו&#10;&#10;התיאור נוצר באופן אוטומטי" id="297" name="Google Shape;297;p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0804" y="6476929"/>
            <a:ext cx="970965" cy="210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שחור, חשיכה, לילה&#10;&#10;התיאור נוצר באופן אוטומטי" id="298" name="Google Shape;298;p35"/>
          <p:cNvPicPr preferRelativeResize="0"/>
          <p:nvPr/>
        </p:nvPicPr>
        <p:blipFill rotWithShape="1">
          <a:blip r:embed="rId6">
            <a:alphaModFix/>
          </a:blip>
          <a:srcRect b="0" l="26671" r="41296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35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00" name="Google Shape;300;p35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301" name="Google Shape;301;p35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35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35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35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35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35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35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35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35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35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35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312;p35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13;p35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14;p35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35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35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7" name="Google Shape;317;p35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318" name="Google Shape;318;p35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35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35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35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35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35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35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" name="Google Shape;325;p35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35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35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35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35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35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35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35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35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שחור, חשיכה, לילה&#10;&#10;התיאור נוצר באופן אוטומטי" id="334" name="Google Shape;334;p35"/>
          <p:cNvPicPr preferRelativeResize="0"/>
          <p:nvPr/>
        </p:nvPicPr>
        <p:blipFill rotWithShape="1">
          <a:blip r:embed="rId6">
            <a:alphaModFix/>
          </a:blip>
          <a:srcRect b="0" l="26671" r="41296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35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36" name="Google Shape;336;p35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337" name="Google Shape;337;p35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338;p35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" name="Google Shape;339;p35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" name="Google Shape;340;p35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" name="Google Shape;341;p35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35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35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35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p35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346;p35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47;p35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p35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349;p35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35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35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35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3" name="Google Shape;353;p35"/>
          <p:cNvGrpSpPr/>
          <p:nvPr/>
        </p:nvGrpSpPr>
        <p:grpSpPr>
          <a:xfrm rot="10800000">
            <a:off x="-1" y="-2130"/>
            <a:ext cx="12192001" cy="158166"/>
            <a:chOff x="-1" y="-3"/>
            <a:chExt cx="3965612" cy="140680"/>
          </a:xfrm>
        </p:grpSpPr>
        <p:sp>
          <p:nvSpPr>
            <p:cNvPr id="354" name="Google Shape;354;p35"/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" name="Google Shape;355;p35"/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356;p35"/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357;p35"/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" name="Google Shape;358;p35"/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כותרת ותוכן">
  <p:cSld name="2_כותרת ותוכן"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6"/>
          <p:cNvSpPr txBox="1"/>
          <p:nvPr>
            <p:ph idx="1" type="body"/>
          </p:nvPr>
        </p:nvSpPr>
        <p:spPr>
          <a:xfrm>
            <a:off x="838200" y="1253330"/>
            <a:ext cx="10515600" cy="4753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Heebo"/>
                <a:ea typeface="Heebo"/>
                <a:cs typeface="Heebo"/>
                <a:sym typeface="Heebo"/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Heebo"/>
                <a:ea typeface="Heebo"/>
                <a:cs typeface="Heebo"/>
                <a:sym typeface="Heebo"/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latin typeface="Heebo"/>
                <a:ea typeface="Heebo"/>
                <a:cs typeface="Heebo"/>
                <a:sym typeface="Heebo"/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1" name="Google Shape;361;p36"/>
          <p:cNvSpPr txBox="1"/>
          <p:nvPr>
            <p:ph type="title"/>
          </p:nvPr>
        </p:nvSpPr>
        <p:spPr>
          <a:xfrm>
            <a:off x="838200" y="374315"/>
            <a:ext cx="10693399" cy="613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000"/>
              <a:buFont typeface="Heebo Black"/>
              <a:buNone/>
              <a:defRPr sz="4000">
                <a:solidFill>
                  <a:schemeClr val="accent5"/>
                </a:solidFill>
                <a:latin typeface="Heebo Black"/>
                <a:ea typeface="Heebo Black"/>
                <a:cs typeface="Heebo Black"/>
                <a:sym typeface="Heeb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362" name="Google Shape;362;p36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363" name="Google Shape;363;p36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" name="Google Shape;364;p36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365;p36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36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" name="Google Shape;367;p36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36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" name="Google Shape;369;p36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370;p36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Google Shape;371;p36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" name="Google Shape;372;p36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" name="Google Shape;373;p36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" name="Google Shape;374;p36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" name="Google Shape;375;p36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36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377;p36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" name="Google Shape;378;p36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טקסט, גופן, סמל, צילום מסך&#10;&#10;התיאור נוצר באופן אוטומטי" id="379" name="Google Shape;379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5414" y="6350352"/>
            <a:ext cx="1657470" cy="4153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צילום מסך, גרפיקה, טקסט&#10;&#10;התיאור נוצר באופן אוטומטי" id="380" name="Google Shape;380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61478" y="6485844"/>
            <a:ext cx="669022" cy="255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צבעוני, צילום מסך, גרפיקה, יצירתיות&#10;&#10;התיאור נוצר באופן אוטומטי" id="381" name="Google Shape;381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13853" y="6365084"/>
            <a:ext cx="1698815" cy="3791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גרפיקה, עיצוב גרפי, לוגו&#10;&#10;התיאור נוצר באופן אוטומטי" id="382" name="Google Shape;382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0804" y="6476929"/>
            <a:ext cx="970965" cy="210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שחור, חשיכה, לילה&#10;&#10;התיאור נוצר באופן אוטומטי" id="383" name="Google Shape;383;p36"/>
          <p:cNvPicPr preferRelativeResize="0"/>
          <p:nvPr/>
        </p:nvPicPr>
        <p:blipFill rotWithShape="1">
          <a:blip r:embed="rId6">
            <a:alphaModFix/>
          </a:blip>
          <a:srcRect b="0" l="26671" r="41296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36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85" name="Google Shape;385;p36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386" name="Google Shape;386;p36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7" name="Google Shape;387;p36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8" name="Google Shape;388;p36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" name="Google Shape;389;p36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" name="Google Shape;390;p36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" name="Google Shape;391;p36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" name="Google Shape;392;p36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" name="Google Shape;393;p36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" name="Google Shape;394;p36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" name="Google Shape;395;p36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" name="Google Shape;396;p36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" name="Google Shape;397;p36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" name="Google Shape;398;p36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" name="Google Shape;399;p36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" name="Google Shape;400;p36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" name="Google Shape;401;p36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2" name="Google Shape;402;p36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403" name="Google Shape;403;p36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" name="Google Shape;404;p36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" name="Google Shape;405;p36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" name="Google Shape;406;p36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7" name="Google Shape;407;p36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" name="Google Shape;408;p36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" name="Google Shape;409;p36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" name="Google Shape;410;p36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" name="Google Shape;411;p36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2" name="Google Shape;412;p36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3" name="Google Shape;413;p36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4" name="Google Shape;414;p36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5" name="Google Shape;415;p36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p36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7" name="Google Shape;417;p36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8" name="Google Shape;418;p36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שחור, חשיכה, לילה&#10;&#10;התיאור נוצר באופן אוטומטי" id="419" name="Google Shape;419;p36"/>
          <p:cNvPicPr preferRelativeResize="0"/>
          <p:nvPr/>
        </p:nvPicPr>
        <p:blipFill rotWithShape="1">
          <a:blip r:embed="rId6">
            <a:alphaModFix/>
          </a:blip>
          <a:srcRect b="0" l="26671" r="41296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6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21" name="Google Shape;421;p36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422" name="Google Shape;422;p36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3" name="Google Shape;423;p36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" name="Google Shape;424;p36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" name="Google Shape;425;p36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" name="Google Shape;426;p36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" name="Google Shape;427;p36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8" name="Google Shape;428;p36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9" name="Google Shape;429;p36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430;p36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" name="Google Shape;431;p36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36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" name="Google Shape;433;p36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36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" name="Google Shape;435;p36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6" name="Google Shape;436;p36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" name="Google Shape;437;p36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8" name="Google Shape;438;p36"/>
          <p:cNvGrpSpPr/>
          <p:nvPr/>
        </p:nvGrpSpPr>
        <p:grpSpPr>
          <a:xfrm rot="10800000">
            <a:off x="-1" y="-2130"/>
            <a:ext cx="12192001" cy="158166"/>
            <a:chOff x="-1" y="-3"/>
            <a:chExt cx="3965612" cy="140680"/>
          </a:xfrm>
        </p:grpSpPr>
        <p:sp>
          <p:nvSpPr>
            <p:cNvPr id="439" name="Google Shape;439;p36"/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" name="Google Shape;440;p36"/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" name="Google Shape;441;p36"/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" name="Google Shape;442;p36"/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" name="Google Shape;443;p36"/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כותרת ותוכן">
  <p:cSld name="6_כותרת ותוכן"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7"/>
          <p:cNvSpPr txBox="1"/>
          <p:nvPr>
            <p:ph idx="1" type="body"/>
          </p:nvPr>
        </p:nvSpPr>
        <p:spPr>
          <a:xfrm>
            <a:off x="838200" y="1253330"/>
            <a:ext cx="10515600" cy="4753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Heebo"/>
                <a:ea typeface="Heebo"/>
                <a:cs typeface="Heebo"/>
                <a:sym typeface="Heebo"/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Heebo"/>
                <a:ea typeface="Heebo"/>
                <a:cs typeface="Heebo"/>
                <a:sym typeface="Heebo"/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latin typeface="Heebo"/>
                <a:ea typeface="Heebo"/>
                <a:cs typeface="Heebo"/>
                <a:sym typeface="Heebo"/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6" name="Google Shape;446;p37"/>
          <p:cNvSpPr txBox="1"/>
          <p:nvPr>
            <p:ph type="title"/>
          </p:nvPr>
        </p:nvSpPr>
        <p:spPr>
          <a:xfrm>
            <a:off x="838200" y="374315"/>
            <a:ext cx="10693399" cy="613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Heebo Black"/>
              <a:buNone/>
              <a:defRPr sz="4000">
                <a:solidFill>
                  <a:schemeClr val="accent3"/>
                </a:solidFill>
                <a:latin typeface="Heebo Black"/>
                <a:ea typeface="Heebo Black"/>
                <a:cs typeface="Heebo Black"/>
                <a:sym typeface="Heeb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447" name="Google Shape;447;p37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448" name="Google Shape;448;p37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9" name="Google Shape;449;p37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0" name="Google Shape;450;p37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1" name="Google Shape;451;p37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2" name="Google Shape;452;p37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" name="Google Shape;453;p37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" name="Google Shape;454;p37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5" name="Google Shape;455;p37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6" name="Google Shape;456;p37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7" name="Google Shape;457;p37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8" name="Google Shape;458;p37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9" name="Google Shape;459;p37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0" name="Google Shape;460;p37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" name="Google Shape;461;p37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" name="Google Shape;462;p37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" name="Google Shape;463;p37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טקסט, גופן, סמל, צילום מסך&#10;&#10;התיאור נוצר באופן אוטומטי" id="464" name="Google Shape;464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5414" y="6350352"/>
            <a:ext cx="1657470" cy="4153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צילום מסך, גרפיקה, טקסט&#10;&#10;התיאור נוצר באופן אוטומטי" id="465" name="Google Shape;465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61478" y="6485844"/>
            <a:ext cx="669022" cy="255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צבעוני, צילום מסך, גרפיקה, יצירתיות&#10;&#10;התיאור נוצר באופן אוטומטי" id="466" name="Google Shape;466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13853" y="6365084"/>
            <a:ext cx="1698815" cy="3791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גרפיקה, עיצוב גרפי, לוגו&#10;&#10;התיאור נוצר באופן אוטומטי" id="467" name="Google Shape;467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0804" y="6476929"/>
            <a:ext cx="970965" cy="210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שחור, חשיכה, לילה&#10;&#10;התיאור נוצר באופן אוטומטי" id="468" name="Google Shape;468;p37"/>
          <p:cNvPicPr preferRelativeResize="0"/>
          <p:nvPr/>
        </p:nvPicPr>
        <p:blipFill rotWithShape="1">
          <a:blip r:embed="rId6">
            <a:alphaModFix/>
          </a:blip>
          <a:srcRect b="0" l="26671" r="41296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37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70" name="Google Shape;470;p37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471" name="Google Shape;471;p37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2" name="Google Shape;472;p37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3" name="Google Shape;473;p37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4" name="Google Shape;474;p37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5" name="Google Shape;475;p37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6" name="Google Shape;476;p37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7" name="Google Shape;477;p37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8" name="Google Shape;478;p37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9" name="Google Shape;479;p37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0" name="Google Shape;480;p37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1" name="Google Shape;481;p37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2" name="Google Shape;482;p37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3" name="Google Shape;483;p37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4" name="Google Shape;484;p37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5" name="Google Shape;485;p37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6" name="Google Shape;486;p37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87" name="Google Shape;487;p37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488" name="Google Shape;488;p37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9" name="Google Shape;489;p37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0" name="Google Shape;490;p37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1" name="Google Shape;491;p37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2" name="Google Shape;492;p37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3" name="Google Shape;493;p37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4" name="Google Shape;494;p37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5" name="Google Shape;495;p37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6" name="Google Shape;496;p37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7" name="Google Shape;497;p37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8" name="Google Shape;498;p37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9" name="Google Shape;499;p37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0" name="Google Shape;500;p37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1" name="Google Shape;501;p37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2" name="Google Shape;502;p37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3" name="Google Shape;503;p37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שחור, חשיכה, לילה&#10;&#10;התיאור נוצר באופן אוטומטי" id="504" name="Google Shape;504;p37"/>
          <p:cNvPicPr preferRelativeResize="0"/>
          <p:nvPr/>
        </p:nvPicPr>
        <p:blipFill rotWithShape="1">
          <a:blip r:embed="rId6">
            <a:alphaModFix/>
          </a:blip>
          <a:srcRect b="0" l="26671" r="41296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37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06" name="Google Shape;506;p37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507" name="Google Shape;507;p37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8" name="Google Shape;508;p37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9" name="Google Shape;509;p37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0" name="Google Shape;510;p37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1" name="Google Shape;511;p37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2" name="Google Shape;512;p37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3" name="Google Shape;513;p37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4" name="Google Shape;514;p37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5" name="Google Shape;515;p37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6" name="Google Shape;516;p37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7" name="Google Shape;517;p37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8" name="Google Shape;518;p37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9" name="Google Shape;519;p37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0" name="Google Shape;520;p37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1" name="Google Shape;521;p37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2" name="Google Shape;522;p37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3" name="Google Shape;523;p37"/>
          <p:cNvGrpSpPr/>
          <p:nvPr/>
        </p:nvGrpSpPr>
        <p:grpSpPr>
          <a:xfrm rot="10800000">
            <a:off x="-1" y="-2130"/>
            <a:ext cx="12192001" cy="158166"/>
            <a:chOff x="-1" y="-3"/>
            <a:chExt cx="3965612" cy="140680"/>
          </a:xfrm>
        </p:grpSpPr>
        <p:sp>
          <p:nvSpPr>
            <p:cNvPr id="524" name="Google Shape;524;p37"/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5" name="Google Shape;525;p37"/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6" name="Google Shape;526;p37"/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7" name="Google Shape;527;p37"/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8" name="Google Shape;528;p37"/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כותרת ותוכן">
  <p:cSld name="7_כותרת ותוכן"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38"/>
          <p:cNvSpPr txBox="1"/>
          <p:nvPr>
            <p:ph idx="1" type="body"/>
          </p:nvPr>
        </p:nvSpPr>
        <p:spPr>
          <a:xfrm>
            <a:off x="838200" y="1253330"/>
            <a:ext cx="10515600" cy="4753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Heebo"/>
                <a:ea typeface="Heebo"/>
                <a:cs typeface="Heebo"/>
                <a:sym typeface="Heebo"/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Heebo"/>
                <a:ea typeface="Heebo"/>
                <a:cs typeface="Heebo"/>
                <a:sym typeface="Heebo"/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latin typeface="Heebo"/>
                <a:ea typeface="Heebo"/>
                <a:cs typeface="Heebo"/>
                <a:sym typeface="Heebo"/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1" name="Google Shape;531;p38"/>
          <p:cNvSpPr txBox="1"/>
          <p:nvPr>
            <p:ph type="title"/>
          </p:nvPr>
        </p:nvSpPr>
        <p:spPr>
          <a:xfrm>
            <a:off x="838200" y="374315"/>
            <a:ext cx="10693399" cy="613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Font typeface="Heebo Black"/>
              <a:buNone/>
              <a:defRPr sz="4000">
                <a:solidFill>
                  <a:schemeClr val="accent2"/>
                </a:solidFill>
                <a:latin typeface="Heebo Black"/>
                <a:ea typeface="Heebo Black"/>
                <a:cs typeface="Heebo Black"/>
                <a:sym typeface="Heeb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532" name="Google Shape;532;p38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533" name="Google Shape;533;p38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4" name="Google Shape;534;p38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5" name="Google Shape;535;p38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6" name="Google Shape;536;p38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7" name="Google Shape;537;p38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8" name="Google Shape;538;p38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9" name="Google Shape;539;p38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0" name="Google Shape;540;p38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1" name="Google Shape;541;p38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2" name="Google Shape;542;p38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3" name="Google Shape;543;p38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4" name="Google Shape;544;p38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5" name="Google Shape;545;p38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6" name="Google Shape;546;p38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7" name="Google Shape;547;p38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8" name="Google Shape;548;p38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טקסט, גופן, סמל, צילום מסך&#10;&#10;התיאור נוצר באופן אוטומטי" id="549" name="Google Shape;549;p3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5414" y="6350352"/>
            <a:ext cx="1657470" cy="4153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צילום מסך, גרפיקה, טקסט&#10;&#10;התיאור נוצר באופן אוטומטי" id="550" name="Google Shape;550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61478" y="6485844"/>
            <a:ext cx="669022" cy="255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צבעוני, צילום מסך, גרפיקה, יצירתיות&#10;&#10;התיאור נוצר באופן אוטומטי" id="551" name="Google Shape;551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13853" y="6365084"/>
            <a:ext cx="1698815" cy="3791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גרפיקה, עיצוב גרפי, לוגו&#10;&#10;התיאור נוצר באופן אוטומטי" id="552" name="Google Shape;552;p3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0804" y="6476929"/>
            <a:ext cx="970965" cy="210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שחור, חשיכה, לילה&#10;&#10;התיאור נוצר באופן אוטומטי" id="553" name="Google Shape;553;p38"/>
          <p:cNvPicPr preferRelativeResize="0"/>
          <p:nvPr/>
        </p:nvPicPr>
        <p:blipFill rotWithShape="1">
          <a:blip r:embed="rId6">
            <a:alphaModFix/>
          </a:blip>
          <a:srcRect b="0" l="26671" r="41296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554" name="Google Shape;554;p38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55" name="Google Shape;555;p38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556" name="Google Shape;556;p38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7" name="Google Shape;557;p38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8" name="Google Shape;558;p38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9" name="Google Shape;559;p38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0" name="Google Shape;560;p38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1" name="Google Shape;561;p38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2" name="Google Shape;562;p38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3" name="Google Shape;563;p38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4" name="Google Shape;564;p38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5" name="Google Shape;565;p38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6" name="Google Shape;566;p38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7" name="Google Shape;567;p38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8" name="Google Shape;568;p38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9" name="Google Shape;569;p38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0" name="Google Shape;570;p38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1" name="Google Shape;571;p38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72" name="Google Shape;572;p38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573" name="Google Shape;573;p38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4" name="Google Shape;574;p38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5" name="Google Shape;575;p38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6" name="Google Shape;576;p38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7" name="Google Shape;577;p38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8" name="Google Shape;578;p38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9" name="Google Shape;579;p38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0" name="Google Shape;580;p38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1" name="Google Shape;581;p38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2" name="Google Shape;582;p38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3" name="Google Shape;583;p38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4" name="Google Shape;584;p38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5" name="Google Shape;585;p38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6" name="Google Shape;586;p38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7" name="Google Shape;587;p38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8" name="Google Shape;588;p38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שחור, חשיכה, לילה&#10;&#10;התיאור נוצר באופן אוטומטי" id="589" name="Google Shape;589;p38"/>
          <p:cNvPicPr preferRelativeResize="0"/>
          <p:nvPr/>
        </p:nvPicPr>
        <p:blipFill rotWithShape="1">
          <a:blip r:embed="rId6">
            <a:alphaModFix/>
          </a:blip>
          <a:srcRect b="0" l="26671" r="41296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590" name="Google Shape;590;p38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91" name="Google Shape;591;p38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592" name="Google Shape;592;p38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3" name="Google Shape;593;p38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4" name="Google Shape;594;p38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5" name="Google Shape;595;p38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6" name="Google Shape;596;p38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7" name="Google Shape;597;p38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8" name="Google Shape;598;p38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9" name="Google Shape;599;p38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0" name="Google Shape;600;p38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1" name="Google Shape;601;p38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2" name="Google Shape;602;p38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3" name="Google Shape;603;p38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4" name="Google Shape;604;p38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5" name="Google Shape;605;p38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6" name="Google Shape;606;p38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7" name="Google Shape;607;p38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08" name="Google Shape;608;p38"/>
          <p:cNvGrpSpPr/>
          <p:nvPr/>
        </p:nvGrpSpPr>
        <p:grpSpPr>
          <a:xfrm rot="10800000">
            <a:off x="-1" y="-2130"/>
            <a:ext cx="12192001" cy="158166"/>
            <a:chOff x="-1" y="-3"/>
            <a:chExt cx="3965612" cy="140680"/>
          </a:xfrm>
        </p:grpSpPr>
        <p:sp>
          <p:nvSpPr>
            <p:cNvPr id="609" name="Google Shape;609;p38"/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0" name="Google Shape;610;p38"/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1" name="Google Shape;611;p38"/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2" name="Google Shape;612;p38"/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3" name="Google Shape;613;p38"/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כותרת ותוכן">
  <p:cSld name="1_כותרת ותוכן"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" name="Google Shape;615;p39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616" name="Google Shape;616;p39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7" name="Google Shape;617;p39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8" name="Google Shape;618;p39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9" name="Google Shape;619;p39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0" name="Google Shape;620;p39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1" name="Google Shape;621;p39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2" name="Google Shape;622;p39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3" name="Google Shape;623;p39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4" name="Google Shape;624;p39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5" name="Google Shape;625;p39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6" name="Google Shape;626;p39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7" name="Google Shape;627;p39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8" name="Google Shape;628;p39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9" name="Google Shape;629;p39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0" name="Google Shape;630;p39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1" name="Google Shape;631;p39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שחור, חשיכה, צילום מסך, חלל&#10;&#10;התיאור נוצר באופן אוטומטי" id="632" name="Google Shape;632;p39"/>
          <p:cNvPicPr preferRelativeResize="0"/>
          <p:nvPr/>
        </p:nvPicPr>
        <p:blipFill rotWithShape="1">
          <a:blip r:embed="rId2">
            <a:alphaModFix/>
          </a:blip>
          <a:srcRect b="0" l="0" r="16716" t="11196"/>
          <a:stretch/>
        </p:blipFill>
        <p:spPr>
          <a:xfrm>
            <a:off x="10550048" y="1384300"/>
            <a:ext cx="2701186" cy="4679404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39"/>
          <p:cNvSpPr txBox="1"/>
          <p:nvPr>
            <p:ph idx="1" type="body"/>
          </p:nvPr>
        </p:nvSpPr>
        <p:spPr>
          <a:xfrm>
            <a:off x="838200" y="1253330"/>
            <a:ext cx="9567214" cy="48103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Heebo"/>
                <a:ea typeface="Heebo"/>
                <a:cs typeface="Heebo"/>
                <a:sym typeface="Heebo"/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Heebo"/>
                <a:ea typeface="Heebo"/>
                <a:cs typeface="Heebo"/>
                <a:sym typeface="Heebo"/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latin typeface="Heebo"/>
                <a:ea typeface="Heebo"/>
                <a:cs typeface="Heebo"/>
                <a:sym typeface="Heebo"/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4" name="Google Shape;634;p39"/>
          <p:cNvSpPr txBox="1"/>
          <p:nvPr>
            <p:ph type="title"/>
          </p:nvPr>
        </p:nvSpPr>
        <p:spPr>
          <a:xfrm>
            <a:off x="838200" y="374315"/>
            <a:ext cx="10693399" cy="613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Heebo Black"/>
              <a:buNone/>
              <a:defRPr sz="4000">
                <a:solidFill>
                  <a:srgbClr val="3F3F3F"/>
                </a:solidFill>
                <a:latin typeface="Heebo Black"/>
                <a:ea typeface="Heebo Black"/>
                <a:cs typeface="Heebo Black"/>
                <a:sym typeface="Heeb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5" name="Google Shape;635;p39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36" name="Google Shape;636;p39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637" name="Google Shape;637;p39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8" name="Google Shape;638;p39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9" name="Google Shape;639;p39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0" name="Google Shape;640;p39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1" name="Google Shape;641;p39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2" name="Google Shape;642;p39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3" name="Google Shape;643;p39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4" name="Google Shape;644;p39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5" name="Google Shape;645;p39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6" name="Google Shape;646;p39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7" name="Google Shape;647;p39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8" name="Google Shape;648;p39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9" name="Google Shape;649;p39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0" name="Google Shape;650;p39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1" name="Google Shape;651;p39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2" name="Google Shape;652;p39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53" name="Google Shape;653;p39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654" name="Google Shape;654;p39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5" name="Google Shape;655;p39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6" name="Google Shape;656;p39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7" name="Google Shape;657;p39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8" name="Google Shape;658;p39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9" name="Google Shape;659;p39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0" name="Google Shape;660;p39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1" name="Google Shape;661;p39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2" name="Google Shape;662;p39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3" name="Google Shape;663;p39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4" name="Google Shape;664;p39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5" name="Google Shape;665;p39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6" name="Google Shape;666;p39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7" name="Google Shape;667;p39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8" name="Google Shape;668;p39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9" name="Google Shape;669;p39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70" name="Google Shape;670;p39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71" name="Google Shape;671;p39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672" name="Google Shape;672;p39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3" name="Google Shape;673;p39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4" name="Google Shape;674;p39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5" name="Google Shape;675;p39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6" name="Google Shape;676;p39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7" name="Google Shape;677;p39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8" name="Google Shape;678;p39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9" name="Google Shape;679;p39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0" name="Google Shape;680;p39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1" name="Google Shape;681;p39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2" name="Google Shape;682;p39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3" name="Google Shape;683;p39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4" name="Google Shape;684;p39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5" name="Google Shape;685;p39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6" name="Google Shape;686;p39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7" name="Google Shape;687;p39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טקסט, גופן, סמל, צילום מסך&#10;&#10;התיאור נוצר באופן אוטומטי" id="688" name="Google Shape;688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05414" y="6350352"/>
            <a:ext cx="1657470" cy="4153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צילום מסך, גרפיקה, טקסט&#10;&#10;התיאור נוצר באופן אוטומטי" id="689" name="Google Shape;689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61478" y="6485844"/>
            <a:ext cx="669022" cy="255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צבעוני, צילום מסך, גרפיקה, יצירתיות&#10;&#10;התיאור נוצר באופן אוטומטי" id="690" name="Google Shape;690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13853" y="6365084"/>
            <a:ext cx="1698815" cy="3791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גרפיקה, עיצוב גרפי, לוגו&#10;&#10;התיאור נוצר באופן אוטומטי" id="691" name="Google Shape;691;p3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0804" y="6476929"/>
            <a:ext cx="970965" cy="210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92" name="Google Shape;692;p39"/>
          <p:cNvGrpSpPr/>
          <p:nvPr/>
        </p:nvGrpSpPr>
        <p:grpSpPr>
          <a:xfrm rot="10800000">
            <a:off x="-1" y="-2130"/>
            <a:ext cx="12192001" cy="158166"/>
            <a:chOff x="-1" y="-3"/>
            <a:chExt cx="3965612" cy="140680"/>
          </a:xfrm>
        </p:grpSpPr>
        <p:sp>
          <p:nvSpPr>
            <p:cNvPr id="693" name="Google Shape;693;p39"/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4" name="Google Shape;694;p39"/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5" name="Google Shape;695;p39"/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6" name="Google Shape;696;p39"/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7" name="Google Shape;697;p39"/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כותרת ותוכן">
  <p:cSld name="3_כותרת ותוכן"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40"/>
          <p:cNvSpPr/>
          <p:nvPr/>
        </p:nvSpPr>
        <p:spPr>
          <a:xfrm>
            <a:off x="-31683" y="0"/>
            <a:ext cx="106680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00" name="Google Shape;700;p40"/>
          <p:cNvGrpSpPr/>
          <p:nvPr/>
        </p:nvGrpSpPr>
        <p:grpSpPr>
          <a:xfrm>
            <a:off x="291359" y="152490"/>
            <a:ext cx="385444" cy="375273"/>
            <a:chOff x="11021786" y="2307771"/>
            <a:chExt cx="385444" cy="375273"/>
          </a:xfrm>
        </p:grpSpPr>
        <p:sp>
          <p:nvSpPr>
            <p:cNvPr id="701" name="Google Shape;701;p40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2" name="Google Shape;702;p40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3" name="Google Shape;703;p40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4" name="Google Shape;704;p40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5" name="Google Shape;705;p40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6" name="Google Shape;706;p40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7" name="Google Shape;707;p40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8" name="Google Shape;708;p40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9" name="Google Shape;709;p40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0" name="Google Shape;710;p40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1" name="Google Shape;711;p40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2" name="Google Shape;712;p40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3" name="Google Shape;713;p40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4" name="Google Shape;714;p40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5" name="Google Shape;715;p40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6" name="Google Shape;716;p40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17" name="Google Shape;717;p40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8" name="Google Shape;718;p40"/>
          <p:cNvSpPr txBox="1"/>
          <p:nvPr>
            <p:ph type="title"/>
          </p:nvPr>
        </p:nvSpPr>
        <p:spPr>
          <a:xfrm>
            <a:off x="838200" y="374315"/>
            <a:ext cx="10693399" cy="613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Heebo Black"/>
              <a:buNone/>
              <a:defRPr sz="4000">
                <a:solidFill>
                  <a:srgbClr val="3F3F3F"/>
                </a:solidFill>
                <a:latin typeface="Heebo Black"/>
                <a:ea typeface="Heebo Black"/>
                <a:cs typeface="Heebo Black"/>
                <a:sym typeface="Heeb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719" name="Google Shape;719;p40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720" name="Google Shape;720;p40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1" name="Google Shape;721;p40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2" name="Google Shape;722;p40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3" name="Google Shape;723;p40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4" name="Google Shape;724;p40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5" name="Google Shape;725;p40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6" name="Google Shape;726;p40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7" name="Google Shape;727;p40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8" name="Google Shape;728;p40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9" name="Google Shape;729;p40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0" name="Google Shape;730;p40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1" name="Google Shape;731;p40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2" name="Google Shape;732;p40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3" name="Google Shape;733;p40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4" name="Google Shape;734;p40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5" name="Google Shape;735;p40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36" name="Google Shape;736;p40"/>
          <p:cNvSpPr/>
          <p:nvPr/>
        </p:nvSpPr>
        <p:spPr>
          <a:xfrm>
            <a:off x="49587" y="0"/>
            <a:ext cx="106680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37" name="Google Shape;737;p40"/>
          <p:cNvGrpSpPr/>
          <p:nvPr/>
        </p:nvGrpSpPr>
        <p:grpSpPr>
          <a:xfrm>
            <a:off x="390265" y="6317233"/>
            <a:ext cx="385444" cy="375273"/>
            <a:chOff x="11021786" y="2307771"/>
            <a:chExt cx="385444" cy="375273"/>
          </a:xfrm>
        </p:grpSpPr>
        <p:sp>
          <p:nvSpPr>
            <p:cNvPr id="738" name="Google Shape;738;p40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9" name="Google Shape;739;p40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0" name="Google Shape;740;p40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1" name="Google Shape;741;p40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2" name="Google Shape;742;p40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3" name="Google Shape;743;p40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4" name="Google Shape;744;p40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5" name="Google Shape;745;p40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6" name="Google Shape;746;p40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7" name="Google Shape;747;p40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8" name="Google Shape;748;p40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9" name="Google Shape;749;p40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0" name="Google Shape;750;p40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1" name="Google Shape;751;p40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40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40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54" name="Google Shape;754;p40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55" name="Google Shape;755;p40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756" name="Google Shape;756;p40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757;p40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758;p40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759;p40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0" name="Google Shape;760;p40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40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40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763;p40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764;p40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40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6" name="Google Shape;766;p40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7" name="Google Shape;767;p40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8" name="Google Shape;768;p40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9" name="Google Shape;769;p40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0" name="Google Shape;770;p40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1" name="Google Shape;771;p40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טקסט, גופן, סמל, צילום מסך&#10;&#10;התיאור נוצר באופן אוטומטי" id="772" name="Google Shape;772;p4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5414" y="6350352"/>
            <a:ext cx="1657470" cy="4153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צילום מסך, גרפיקה, טקסט&#10;&#10;התיאור נוצר באופן אוטומטי" id="773" name="Google Shape;773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34677" y="6485844"/>
            <a:ext cx="669022" cy="255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צבעוני, צילום מסך, גרפיקה, יצירתיות&#10;&#10;התיאור נוצר באופן אוטומטי" id="774" name="Google Shape;774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13853" y="6365084"/>
            <a:ext cx="1698815" cy="3791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גרפיקה, עיצוב גרפי, לוגו&#10;&#10;התיאור נוצר באופן אוטומטי" id="775" name="Google Shape;775;p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94003" y="6476929"/>
            <a:ext cx="970965" cy="210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76" name="Google Shape;776;p40"/>
          <p:cNvGrpSpPr/>
          <p:nvPr/>
        </p:nvGrpSpPr>
        <p:grpSpPr>
          <a:xfrm rot="5400000">
            <a:off x="-3383104" y="3340225"/>
            <a:ext cx="6867525" cy="168027"/>
            <a:chOff x="-1" y="-3"/>
            <a:chExt cx="3965612" cy="140680"/>
          </a:xfrm>
        </p:grpSpPr>
        <p:sp>
          <p:nvSpPr>
            <p:cNvPr id="777" name="Google Shape;777;p40"/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8" name="Google Shape;778;p40"/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9" name="Google Shape;779;p40"/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0" name="Google Shape;780;p40"/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1" name="Google Shape;781;p40"/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>
  <p:cSld name="כותרת מקטע עליונה"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3" name="Google Shape;783;p41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784" name="Google Shape;784;p41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5" name="Google Shape;785;p41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6" name="Google Shape;786;p41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7" name="Google Shape;787;p41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8" name="Google Shape;788;p41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9" name="Google Shape;789;p41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0" name="Google Shape;790;p41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41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41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3" name="Google Shape;793;p41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41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795;p41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41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41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798;p41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41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טקסט, גופן, סמל, צילום מסך&#10;&#10;התיאור נוצר באופן אוטומטי" id="800" name="Google Shape;800;p4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5414" y="6350352"/>
            <a:ext cx="1657470" cy="4153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צילום מסך, גרפיקה, טקסט&#10;&#10;התיאור נוצר באופן אוטומטי" id="801" name="Google Shape;801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61478" y="6485844"/>
            <a:ext cx="669022" cy="255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צבעוני, צילום מסך, גרפיקה, יצירתיות&#10;&#10;התיאור נוצר באופן אוטומטי" id="802" name="Google Shape;802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13853" y="6365084"/>
            <a:ext cx="1698815" cy="3791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גרפיקה, עיצוב גרפי, לוגו&#10;&#10;התיאור נוצר באופן אוטומטי" id="803" name="Google Shape;803;p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0804" y="6476929"/>
            <a:ext cx="970965" cy="210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04" name="Google Shape;804;p41"/>
          <p:cNvGrpSpPr/>
          <p:nvPr/>
        </p:nvGrpSpPr>
        <p:grpSpPr>
          <a:xfrm rot="10800000">
            <a:off x="-1" y="-2130"/>
            <a:ext cx="12192001" cy="158166"/>
            <a:chOff x="-1" y="-3"/>
            <a:chExt cx="3965612" cy="140680"/>
          </a:xfrm>
        </p:grpSpPr>
        <p:sp>
          <p:nvSpPr>
            <p:cNvPr id="805" name="Google Shape;805;p41"/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41"/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41"/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41"/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9" name="Google Shape;809;p41"/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1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8" name="Google Shape;818;p1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819" name="Google Shape;819;p19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0" name="Google Shape;820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1" name="Google Shape;821;p19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4" name="Google Shape;824;p2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5" name="Google Shape;825;p20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6" name="Google Shape;826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7" name="Google Shape;827;p20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כותרת ותוכן">
  <p:cSld name="5_כותרת ותוכן"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21"/>
          <p:cNvSpPr txBox="1"/>
          <p:nvPr>
            <p:ph idx="1" type="body"/>
          </p:nvPr>
        </p:nvSpPr>
        <p:spPr>
          <a:xfrm>
            <a:off x="838200" y="1253330"/>
            <a:ext cx="10515600" cy="4753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Heebo"/>
                <a:ea typeface="Heebo"/>
                <a:cs typeface="Heebo"/>
                <a:sym typeface="Heebo"/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Heebo"/>
                <a:ea typeface="Heebo"/>
                <a:cs typeface="Heebo"/>
                <a:sym typeface="Heebo"/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latin typeface="Heebo"/>
                <a:ea typeface="Heebo"/>
                <a:cs typeface="Heebo"/>
                <a:sym typeface="Heebo"/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0" name="Google Shape;830;p21"/>
          <p:cNvSpPr txBox="1"/>
          <p:nvPr>
            <p:ph type="title"/>
          </p:nvPr>
        </p:nvSpPr>
        <p:spPr>
          <a:xfrm>
            <a:off x="838200" y="374315"/>
            <a:ext cx="10693399" cy="613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Heebo Black"/>
              <a:buNone/>
              <a:defRPr sz="4000">
                <a:solidFill>
                  <a:schemeClr val="accent1"/>
                </a:solidFill>
                <a:latin typeface="Heebo Black"/>
                <a:ea typeface="Heebo Black"/>
                <a:cs typeface="Heebo Black"/>
                <a:sym typeface="Heeb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831" name="Google Shape;831;p21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832" name="Google Shape;832;p21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21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21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21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21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7" name="Google Shape;837;p21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21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9" name="Google Shape;839;p21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0" name="Google Shape;840;p21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21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2" name="Google Shape;842;p21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3" name="Google Shape;843;p21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4" name="Google Shape;844;p21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5" name="Google Shape;845;p21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6" name="Google Shape;846;p21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7" name="Google Shape;847;p21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תמונה שמכילה טקסט, גופן, סמל, צילום מסך&#10;&#10;התיאור נוצר באופן אוטומטי" id="848" name="Google Shape;848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5414" y="6350352"/>
            <a:ext cx="1657470" cy="4153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צילום מסך, גרפיקה, טקסט&#10;&#10;התיאור נוצר באופן אוטומטי" id="849" name="Google Shape;849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61478" y="6485844"/>
            <a:ext cx="669022" cy="255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צבעוני, צילום מסך, גרפיקה, יצירתיות&#10;&#10;התיאור נוצר באופן אוטומטי" id="850" name="Google Shape;850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13853" y="6365084"/>
            <a:ext cx="1698815" cy="3791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גרפיקה, עיצוב גרפי, לוגו&#10;&#10;התיאור נוצר באופן אוטומטי" id="851" name="Google Shape;851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0804" y="6476929"/>
            <a:ext cx="970965" cy="210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שחור, חשיכה, לילה&#10;&#10;התיאור נוצר באופן אוטומטי" id="852" name="Google Shape;852;p21"/>
          <p:cNvPicPr preferRelativeResize="0"/>
          <p:nvPr/>
        </p:nvPicPr>
        <p:blipFill rotWithShape="1">
          <a:blip r:embed="rId6">
            <a:alphaModFix/>
          </a:blip>
          <a:srcRect b="0" l="26671" r="41296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853" name="Google Shape;853;p21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54" name="Google Shape;854;p21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855" name="Google Shape;855;p21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21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7" name="Google Shape;857;p21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8" name="Google Shape;858;p21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9" name="Google Shape;859;p21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0" name="Google Shape;860;p21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1" name="Google Shape;861;p21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2" name="Google Shape;862;p21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21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21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5" name="Google Shape;865;p21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6" name="Google Shape;866;p21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7" name="Google Shape;867;p21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8" name="Google Shape;868;p21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9" name="Google Shape;869;p21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21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71" name="Google Shape;871;p21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872" name="Google Shape;872;p21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21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21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21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21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21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8" name="Google Shape;878;p21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9" name="Google Shape;879;p21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0" name="Google Shape;880;p21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1" name="Google Shape;881;p21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21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21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21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21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21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21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תמונה שמכילה שחור, חשיכה, לילה&#10;&#10;התיאור נוצר באופן אוטומטי" id="888" name="Google Shape;888;p21"/>
          <p:cNvPicPr preferRelativeResize="0"/>
          <p:nvPr/>
        </p:nvPicPr>
        <p:blipFill rotWithShape="1">
          <a:blip r:embed="rId6">
            <a:alphaModFix/>
          </a:blip>
          <a:srcRect b="0" l="26671" r="41296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889" name="Google Shape;889;p21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90" name="Google Shape;890;p21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891" name="Google Shape;891;p21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21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3" name="Google Shape;893;p21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4" name="Google Shape;894;p21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5" name="Google Shape;895;p21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6" name="Google Shape;896;p21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7" name="Google Shape;897;p21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8" name="Google Shape;898;p21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9" name="Google Shape;899;p21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0" name="Google Shape;900;p21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1" name="Google Shape;901;p21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2" name="Google Shape;902;p21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3" name="Google Shape;903;p21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4" name="Google Shape;904;p21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5" name="Google Shape;905;p21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6" name="Google Shape;906;p21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07" name="Google Shape;907;p21"/>
          <p:cNvGrpSpPr/>
          <p:nvPr/>
        </p:nvGrpSpPr>
        <p:grpSpPr>
          <a:xfrm rot="10800000">
            <a:off x="-1" y="-2130"/>
            <a:ext cx="12192001" cy="158166"/>
            <a:chOff x="-1" y="-3"/>
            <a:chExt cx="3965612" cy="140680"/>
          </a:xfrm>
        </p:grpSpPr>
        <p:sp>
          <p:nvSpPr>
            <p:cNvPr id="908" name="Google Shape;908;p21"/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9" name="Google Shape;909;p21"/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0" name="Google Shape;910;p21"/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1" name="Google Shape;911;p21"/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2" name="Google Shape;912;p21"/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2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5" name="Google Shape;915;p2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916" name="Google Shape;916;p24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7" name="Google Shape;917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8" name="Google Shape;918;p24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1" name="Google Shape;921;p2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22" name="Google Shape;922;p2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23" name="Google Shape;923;p25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4" name="Google Shape;924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5" name="Google Shape;925;p25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p2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8" name="Google Shape;928;p2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929" name="Google Shape;929;p2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30" name="Google Shape;930;p2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931" name="Google Shape;931;p2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32" name="Google Shape;932;p26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3" name="Google Shape;933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4" name="Google Shape;934;p26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7" name="Google Shape;937;p27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8" name="Google Shape;93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9" name="Google Shape;939;p27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28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2" name="Google Shape;942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3" name="Google Shape;943;p28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2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6" name="Google Shape;946;p2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947" name="Google Shape;947;p2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48" name="Google Shape;948;p29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9" name="Google Shape;949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0" name="Google Shape;950;p29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95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3" name="Google Shape;953;p3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954" name="Google Shape;954;p3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55" name="Google Shape;955;p30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6" name="Google Shape;956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7" name="Google Shape;957;p30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0" name="Google Shape;960;p3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61" name="Google Shape;961;p3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2" name="Google Shape;962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3" name="Google Shape;963;p3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964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3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6" name="Google Shape;966;p3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67" name="Google Shape;967;p3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8" name="Google Shape;968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9" name="Google Shape;969;p3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976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p2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8" name="Google Shape;978;p2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9" name="Google Shape;979;p23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0" name="Google Shape;98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1" name="Google Shape;981;p23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4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4" name="Google Shape;984;p4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85" name="Google Shape;985;p4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6" name="Google Shape;986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7" name="Google Shape;987;p4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p4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0" name="Google Shape;990;p4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91" name="Google Shape;991;p43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2" name="Google Shape;992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3" name="Google Shape;993;p43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994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4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6" name="Google Shape;996;p4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7" name="Google Shape;997;p4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8" name="Google Shape;998;p44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9" name="Google Shape;999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0" name="Google Shape;1000;p44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100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p4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3" name="Google Shape;1003;p4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04" name="Google Shape;1004;p4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5" name="Google Shape;1005;p4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06" name="Google Shape;1006;p4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7" name="Google Shape;1007;p45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8" name="Google Shape;1008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9" name="Google Shape;1009;p45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1010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p4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2" name="Google Shape;1012;p46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3" name="Google Shape;1013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4" name="Google Shape;1014;p46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47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7" name="Google Shape;1017;p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8" name="Google Shape;1018;p47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1019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p4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1" name="Google Shape;1021;p4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22" name="Google Shape;1022;p4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23" name="Google Shape;1023;p48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4" name="Google Shape;1024;p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5" name="Google Shape;1025;p48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1026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p4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8" name="Google Shape;1028;p4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029" name="Google Shape;1029;p4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30" name="Google Shape;1030;p49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1" name="Google Shape;1031;p4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2" name="Google Shape;1032;p49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1033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p5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5" name="Google Shape;1035;p5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6" name="Google Shape;1036;p50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7" name="Google Shape;1037;p5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8" name="Google Shape;1038;p50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1039" name="Shape 1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Google Shape;1040;p5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1" name="Google Shape;1041;p5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2" name="Google Shape;1042;p5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3" name="Google Shape;1043;p5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4" name="Google Shape;1044;p5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Numbers and text">
    <p:spTree>
      <p:nvGrpSpPr>
        <p:cNvPr id="1045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p52"/>
          <p:cNvSpPr/>
          <p:nvPr/>
        </p:nvSpPr>
        <p:spPr>
          <a:xfrm rot="-5400000">
            <a:off x="3094600" y="-2244000"/>
            <a:ext cx="6002800" cy="1134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7" name="Google Shape;1047;p52"/>
          <p:cNvSpPr txBox="1"/>
          <p:nvPr>
            <p:ph type="title"/>
          </p:nvPr>
        </p:nvSpPr>
        <p:spPr>
          <a:xfrm>
            <a:off x="954733" y="724267"/>
            <a:ext cx="10282000" cy="5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/>
        </p:txBody>
      </p:sp>
      <p:sp>
        <p:nvSpPr>
          <p:cNvPr id="1048" name="Google Shape;1048;p52"/>
          <p:cNvSpPr txBox="1"/>
          <p:nvPr>
            <p:ph idx="1" type="subTitle"/>
          </p:nvPr>
        </p:nvSpPr>
        <p:spPr>
          <a:xfrm>
            <a:off x="1249800" y="4265884"/>
            <a:ext cx="2828400" cy="7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None/>
              <a:defRPr/>
            </a:lvl9pPr>
          </a:lstStyle>
          <a:p/>
        </p:txBody>
      </p:sp>
      <p:sp>
        <p:nvSpPr>
          <p:cNvPr id="1049" name="Google Shape;1049;p52"/>
          <p:cNvSpPr txBox="1"/>
          <p:nvPr>
            <p:ph idx="2" type="title"/>
          </p:nvPr>
        </p:nvSpPr>
        <p:spPr>
          <a:xfrm>
            <a:off x="1249800" y="3837733"/>
            <a:ext cx="2828400" cy="3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3333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50" name="Google Shape;1050;p52"/>
          <p:cNvSpPr txBox="1"/>
          <p:nvPr>
            <p:ph idx="3" type="subTitle"/>
          </p:nvPr>
        </p:nvSpPr>
        <p:spPr>
          <a:xfrm>
            <a:off x="4681467" y="4265884"/>
            <a:ext cx="2828400" cy="7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lvl="2" algn="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lvl="3" algn="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lvl="4" algn="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lvl="5" algn="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lvl="6" algn="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lvl="7" algn="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lvl="8" algn="r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None/>
              <a:defRPr/>
            </a:lvl9pPr>
          </a:lstStyle>
          <a:p/>
        </p:txBody>
      </p:sp>
      <p:sp>
        <p:nvSpPr>
          <p:cNvPr id="1051" name="Google Shape;1051;p52"/>
          <p:cNvSpPr txBox="1"/>
          <p:nvPr>
            <p:ph idx="4" type="title"/>
          </p:nvPr>
        </p:nvSpPr>
        <p:spPr>
          <a:xfrm>
            <a:off x="4682267" y="3837733"/>
            <a:ext cx="2826800" cy="3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3333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52" name="Google Shape;1052;p52"/>
          <p:cNvSpPr txBox="1"/>
          <p:nvPr>
            <p:ph idx="5" type="subTitle"/>
          </p:nvPr>
        </p:nvSpPr>
        <p:spPr>
          <a:xfrm>
            <a:off x="8108800" y="4265884"/>
            <a:ext cx="2828400" cy="7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lvl="2" algn="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lvl="3" algn="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lvl="4" algn="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lvl="5" algn="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lvl="6" algn="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lvl="7" algn="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lvl="8" algn="r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None/>
              <a:defRPr/>
            </a:lvl9pPr>
          </a:lstStyle>
          <a:p/>
        </p:txBody>
      </p:sp>
      <p:sp>
        <p:nvSpPr>
          <p:cNvPr id="1053" name="Google Shape;1053;p52"/>
          <p:cNvSpPr txBox="1"/>
          <p:nvPr>
            <p:ph idx="6" type="title"/>
          </p:nvPr>
        </p:nvSpPr>
        <p:spPr>
          <a:xfrm>
            <a:off x="8108800" y="3837733"/>
            <a:ext cx="2828400" cy="3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3333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4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6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6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12" name="Google Shape;812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3" name="Google Shape;813;p18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4" name="Google Shape;814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5" name="Google Shape;815;p18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72" name="Google Shape;972;p2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73" name="Google Shape;973;p2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74" name="Google Shape;974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75" name="Google Shape;975;p2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3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8.png"/><Relationship Id="rId4" Type="http://schemas.openxmlformats.org/officeDocument/2006/relationships/image" Target="../media/image2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8.png"/><Relationship Id="rId4" Type="http://schemas.openxmlformats.org/officeDocument/2006/relationships/image" Target="../media/image34.png"/><Relationship Id="rId5" Type="http://schemas.openxmlformats.org/officeDocument/2006/relationships/image" Target="../media/image4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3.png"/><Relationship Id="rId4" Type="http://schemas.openxmlformats.org/officeDocument/2006/relationships/image" Target="../media/image3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3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3.png"/><Relationship Id="rId4" Type="http://schemas.openxmlformats.org/officeDocument/2006/relationships/hyperlink" Target="https://docs.google.com/document/d/10Jq2NybWvWvO2T1unN43JS6K3BfOtJwS/edit?usp=sharing&amp;ouid=104222130722315505972&amp;rtpof=true&amp;sd=true" TargetMode="External"/><Relationship Id="rId5" Type="http://schemas.openxmlformats.org/officeDocument/2006/relationships/hyperlink" Target="https://did.li/tashpah-derechkfar" TargetMode="External"/><Relationship Id="rId6" Type="http://schemas.openxmlformats.org/officeDocument/2006/relationships/hyperlink" Target="https://did.li/tashpah-derechkfar" TargetMode="External"/><Relationship Id="rId7" Type="http://schemas.openxmlformats.org/officeDocument/2006/relationships/hyperlink" Target="https://docs.google.com/document/d/1KtEp6ef5-gZR_lrlyq-fPmE0p0kgl_ms/edit?usp=sharing&amp;ouid=104222130722315505972&amp;rtpof=true&amp;sd=true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7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p1"/>
          <p:cNvSpPr txBox="1"/>
          <p:nvPr>
            <p:ph type="ctrTitle"/>
          </p:nvPr>
        </p:nvSpPr>
        <p:spPr>
          <a:xfrm>
            <a:off x="1627687" y="3264994"/>
            <a:ext cx="8636000" cy="18142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Font typeface="Heebo Black"/>
              <a:buNone/>
            </a:pPr>
            <a:br>
              <a:rPr lang="iw-IL"/>
            </a:br>
            <a:r>
              <a:rPr lang="iw-IL"/>
              <a:t>מפגש בנושא</a:t>
            </a:r>
            <a:br>
              <a:rPr lang="iw-IL"/>
            </a:br>
            <a:r>
              <a:rPr lang="iw-IL">
                <a:solidFill>
                  <a:srgbClr val="236696"/>
                </a:solidFill>
              </a:rPr>
              <a:t>תפקיד הרכז.ת החברתי.ת</a:t>
            </a:r>
            <a:br>
              <a:rPr lang="iw-IL"/>
            </a:br>
            <a:endParaRPr/>
          </a:p>
        </p:txBody>
      </p:sp>
      <p:sp>
        <p:nvSpPr>
          <p:cNvPr id="1059" name="Google Shape;1059;p1"/>
          <p:cNvSpPr txBox="1"/>
          <p:nvPr/>
        </p:nvSpPr>
        <p:spPr>
          <a:xfrm>
            <a:off x="7930896" y="104758"/>
            <a:ext cx="3938954" cy="10199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60" name="Google Shape;106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04005" y="5735122"/>
            <a:ext cx="4541691" cy="1018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כתב יד, טקסט, גופן, סרט מצויר&#10;&#10;התיאור נוצר באופן אוטומטי" id="1061" name="Google Shape;1061;p1"/>
          <p:cNvPicPr preferRelativeResize="0"/>
          <p:nvPr/>
        </p:nvPicPr>
        <p:blipFill rotWithShape="1">
          <a:blip r:embed="rId4">
            <a:alphaModFix/>
          </a:blip>
          <a:srcRect b="13124" l="12223" r="21898" t="20203"/>
          <a:stretch/>
        </p:blipFill>
        <p:spPr>
          <a:xfrm>
            <a:off x="1865376" y="1576142"/>
            <a:ext cx="2497329" cy="88461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גרפיקה, צילום מסך, עיצוב גרפי&#10;&#10;התיאור נוצר באופן אוטומטי" id="1062" name="Google Shape;106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29856" y="1171343"/>
            <a:ext cx="4108704" cy="14378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6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צילום מסך, טקסט, תוכנה, מערכת הפעלה&#10;&#10;התיאור נוצר באופן אוטומטי" id="1067" name="Google Shape;106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8" name="Google Shape;1068;p2"/>
          <p:cNvSpPr txBox="1"/>
          <p:nvPr>
            <p:ph type="ctrTitle"/>
          </p:nvPr>
        </p:nvSpPr>
        <p:spPr>
          <a:xfrm>
            <a:off x="1987463" y="1600200"/>
            <a:ext cx="9144000" cy="12747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74F6A"/>
              </a:buClr>
              <a:buSzPts val="8800"/>
              <a:buFont typeface="Heebo"/>
              <a:buNone/>
            </a:pPr>
            <a:r>
              <a:rPr b="1" lang="iw-IL" sz="8800">
                <a:solidFill>
                  <a:srgbClr val="074F6A"/>
                </a:solidFill>
                <a:latin typeface="Heebo"/>
                <a:ea typeface="Heebo"/>
                <a:cs typeface="Heebo"/>
                <a:sym typeface="Heebo"/>
              </a:rPr>
              <a:t>שיתוף</a:t>
            </a:r>
            <a:r>
              <a:rPr b="1" lang="iw-IL" sz="8800">
                <a:solidFill>
                  <a:srgbClr val="78206E"/>
                </a:solidFill>
                <a:latin typeface="Heebo"/>
                <a:ea typeface="Heebo"/>
                <a:cs typeface="Heebo"/>
                <a:sym typeface="Heebo"/>
              </a:rPr>
              <a:t> </a:t>
            </a:r>
            <a:endParaRPr/>
          </a:p>
        </p:txBody>
      </p:sp>
      <p:sp>
        <p:nvSpPr>
          <p:cNvPr id="1069" name="Google Shape;1069;p2"/>
          <p:cNvSpPr txBox="1"/>
          <p:nvPr>
            <p:ph idx="1" type="subTitle"/>
          </p:nvPr>
        </p:nvSpPr>
        <p:spPr>
          <a:xfrm>
            <a:off x="1227551" y="3602038"/>
            <a:ext cx="9440449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iw-IL" sz="3200">
                <a:latin typeface="Heebo"/>
                <a:ea typeface="Heebo"/>
                <a:cs typeface="Heebo"/>
                <a:sym typeface="Heebo"/>
              </a:rPr>
              <a:t>חלק בתפקיד ש</a:t>
            </a:r>
            <a:r>
              <a:rPr b="1" lang="iw-IL" sz="3200">
                <a:latin typeface="Heebo"/>
                <a:ea typeface="Heebo"/>
                <a:cs typeface="Heebo"/>
                <a:sym typeface="Heebo"/>
              </a:rPr>
              <a:t>מרגש</a:t>
            </a:r>
            <a:r>
              <a:rPr lang="iw-IL" sz="3200">
                <a:latin typeface="Heebo"/>
                <a:ea typeface="Heebo"/>
                <a:cs typeface="Heebo"/>
                <a:sym typeface="Heebo"/>
              </a:rPr>
              <a:t> אותי ואני מצפה לו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iw-IL" sz="3200">
                <a:latin typeface="Heebo"/>
                <a:ea typeface="Heebo"/>
                <a:cs typeface="Heebo"/>
                <a:sym typeface="Heebo"/>
              </a:rPr>
              <a:t>חלק בתפקיד </a:t>
            </a:r>
            <a:r>
              <a:rPr b="1" lang="iw-IL" sz="3200">
                <a:latin typeface="Heebo"/>
                <a:ea typeface="Heebo"/>
                <a:cs typeface="Heebo"/>
                <a:sym typeface="Heebo"/>
              </a:rPr>
              <a:t>שמעורר בי חששות</a:t>
            </a:r>
            <a:r>
              <a:rPr lang="iw-IL" sz="3200">
                <a:latin typeface="Heebo"/>
                <a:ea typeface="Heebo"/>
                <a:cs typeface="Heebo"/>
                <a:sym typeface="Heebo"/>
              </a:rPr>
              <a:t>/ אני מרגיש.ה שחסרים לי כלים או מיומנויות כדי לעשות אותו</a:t>
            </a:r>
            <a:endParaRPr/>
          </a:p>
        </p:txBody>
      </p:sp>
      <p:pic>
        <p:nvPicPr>
          <p:cNvPr descr="שתי בועות דיבור" id="1070" name="Google Shape;1070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47665" y="0"/>
            <a:ext cx="3009378" cy="30093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4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צילום מסך, טקסט, תוכנה, מערכת הפעלה&#10;&#10;התיאור נוצר באופן אוטומטי" id="1075" name="Google Shape;107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6" name="Google Shape;1076;p3"/>
          <p:cNvSpPr txBox="1"/>
          <p:nvPr>
            <p:ph type="title"/>
          </p:nvPr>
        </p:nvSpPr>
        <p:spPr>
          <a:xfrm>
            <a:off x="462418" y="590593"/>
            <a:ext cx="1146235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4400"/>
              <a:buFont typeface="Heebo"/>
              <a:buNone/>
            </a:pPr>
            <a:r>
              <a:rPr b="1" lang="iw-IL">
                <a:solidFill>
                  <a:srgbClr val="7030A0"/>
                </a:solidFill>
                <a:latin typeface="Heebo"/>
                <a:ea typeface="Heebo"/>
                <a:cs typeface="Heebo"/>
                <a:sym typeface="Heebo"/>
              </a:rPr>
              <a:t>הגדרת תפקיד רכז חינוך חברתי-ערכי- קהילתי</a:t>
            </a:r>
            <a:endParaRPr/>
          </a:p>
        </p:txBody>
      </p:sp>
      <p:sp>
        <p:nvSpPr>
          <p:cNvPr id="1077" name="Google Shape;1077;p3"/>
          <p:cNvSpPr txBox="1"/>
          <p:nvPr>
            <p:ph idx="1" type="body"/>
          </p:nvPr>
        </p:nvSpPr>
        <p:spPr>
          <a:xfrm>
            <a:off x="375782" y="2041329"/>
            <a:ext cx="113538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32500" lnSpcReduction="20000"/>
          </a:bodyPr>
          <a:lstStyle/>
          <a:p>
            <a:pPr indent="0" lvl="0" marL="0" rtl="1" algn="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None/>
            </a:pPr>
            <a:r>
              <a:rPr b="1" lang="iw-IL" sz="6000">
                <a:solidFill>
                  <a:srgbClr val="002060"/>
                </a:solidFill>
                <a:latin typeface="Heebo"/>
                <a:ea typeface="Heebo"/>
                <a:cs typeface="Heebo"/>
                <a:sym typeface="Heebo"/>
              </a:rPr>
              <a:t>אחראי על קידום התחום החברתי-ערכי והמיומנויות החברתיות במסגרות הפורמאליות (שעת חינוך, תחומי הדעת) והלא פורמאליות (מועצות תלמידים, הפסקות פעילות, ימי שיא, טקסים, אירועים בית ספריים, אירועים עם הקהילה).</a:t>
            </a:r>
            <a:endParaRPr/>
          </a:p>
          <a:p>
            <a:pPr indent="0" lvl="0" marL="0" rtl="1" algn="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1" sz="4400">
              <a:latin typeface="Heebo"/>
              <a:ea typeface="Heebo"/>
              <a:cs typeface="Heebo"/>
              <a:sym typeface="Heebo"/>
            </a:endParaRPr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2501B"/>
              </a:buClr>
              <a:buSzPct val="100000"/>
              <a:buNone/>
            </a:pPr>
            <a:r>
              <a:rPr b="1" lang="iw-IL" sz="5100">
                <a:solidFill>
                  <a:srgbClr val="12501B"/>
                </a:solidFill>
                <a:latin typeface="Heebo"/>
                <a:ea typeface="Heebo"/>
                <a:cs typeface="Heebo"/>
                <a:sym typeface="Heebo"/>
              </a:rPr>
              <a:t>משימות מרכזיות:</a:t>
            </a:r>
            <a:endParaRPr/>
          </a:p>
          <a:p>
            <a:pPr indent="-228631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eebo"/>
              <a:buChar char="-"/>
            </a:pPr>
            <a:r>
              <a:rPr lang="iw-IL" sz="5100">
                <a:latin typeface="Heebo"/>
                <a:ea typeface="Heebo"/>
                <a:cs typeface="Heebo"/>
                <a:sym typeface="Heebo"/>
              </a:rPr>
              <a:t>מוביל תהליכים לפיתוח תפיסת עולם חברתית-ערכית בבית-הספר ומסייע בכך למנהל ולצוות המוביל</a:t>
            </a:r>
            <a:endParaRPr/>
          </a:p>
          <a:p>
            <a:pPr indent="-228631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eebo"/>
              <a:buChar char="-"/>
            </a:pPr>
            <a:r>
              <a:rPr lang="iw-IL" sz="5100">
                <a:latin typeface="Heebo"/>
                <a:ea typeface="Heebo"/>
                <a:cs typeface="Heebo"/>
                <a:sym typeface="Heebo"/>
              </a:rPr>
              <a:t>מלווה את הצוות החינוכי ומסייע לו (שיעורי מחנך, חינוך ערכי, כיתה כקבוצה, קשר עם הורים, דיאלוג מורה תלמיד)</a:t>
            </a:r>
            <a:endParaRPr/>
          </a:p>
          <a:p>
            <a:pPr indent="-228631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eebo"/>
              <a:buChar char="-"/>
            </a:pPr>
            <a:r>
              <a:rPr lang="iw-IL" sz="5100">
                <a:latin typeface="Heebo"/>
                <a:ea typeface="Heebo"/>
                <a:cs typeface="Heebo"/>
                <a:sym typeface="Heebo"/>
              </a:rPr>
              <a:t>קידום מעורבות חברתית</a:t>
            </a:r>
            <a:endParaRPr/>
          </a:p>
          <a:p>
            <a:pPr indent="-228631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eebo"/>
              <a:buChar char="-"/>
            </a:pPr>
            <a:r>
              <a:rPr lang="iw-IL" sz="5100">
                <a:latin typeface="Heebo"/>
                <a:ea typeface="Heebo"/>
                <a:cs typeface="Heebo"/>
                <a:sym typeface="Heebo"/>
              </a:rPr>
              <a:t>ניהול שותפויות עם בעלי תפקידים בבי"ס ועם גורמים בקהילה</a:t>
            </a:r>
            <a:endParaRPr/>
          </a:p>
          <a:p>
            <a:pPr indent="-228631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eebo"/>
              <a:buChar char="-"/>
            </a:pPr>
            <a:r>
              <a:rPr lang="iw-IL" sz="5100">
                <a:latin typeface="Heebo"/>
                <a:ea typeface="Heebo"/>
                <a:cs typeface="Heebo"/>
                <a:sym typeface="Heebo"/>
              </a:rPr>
              <a:t>תיעוד הפעילות החברתית ותיווכה באמצעים שונים</a:t>
            </a:r>
            <a:endParaRPr/>
          </a:p>
          <a:p>
            <a:pPr indent="-228631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eebo"/>
              <a:buChar char="-"/>
            </a:pPr>
            <a:r>
              <a:rPr lang="iw-IL" sz="5100">
                <a:latin typeface="Heebo"/>
                <a:ea typeface="Heebo"/>
                <a:cs typeface="Heebo"/>
                <a:sym typeface="Heebo"/>
              </a:rPr>
              <a:t>הקמה ועדכון מרחבי למידה המזמנים למידה חברתית ערכית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טקסט, צילום מסך&#10;&#10;התיאור נוצר באופן אוטומטי" id="1082" name="Google Shape;108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3" name="Google Shape;1083;p4"/>
          <p:cNvSpPr txBox="1"/>
          <p:nvPr/>
        </p:nvSpPr>
        <p:spPr>
          <a:xfrm>
            <a:off x="8912270" y="1234787"/>
            <a:ext cx="2627333" cy="1723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200" u="none" cap="none" strike="noStrike">
                <a:solidFill>
                  <a:srgbClr val="EC8514"/>
                </a:solidFill>
                <a:latin typeface="Heebo"/>
                <a:ea typeface="Heebo"/>
                <a:cs typeface="Heebo"/>
                <a:sym typeface="Heebo"/>
              </a:rPr>
              <a:t>זהות בית הספר: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EC8514"/>
              </a:solidFill>
              <a:latin typeface="Heebo"/>
              <a:ea typeface="Heebo"/>
              <a:cs typeface="Heebo"/>
              <a:sym typeface="Heebo"/>
            </a:endParaRPr>
          </a:p>
          <a:p>
            <a:pPr indent="-342900" lvl="0" marL="34290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ebo"/>
              <a:buChar char="-"/>
            </a:pPr>
            <a:r>
              <a:rPr lang="iw-IL" sz="18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ציפיות מנהל/ת</a:t>
            </a:r>
            <a:endParaRPr/>
          </a:p>
          <a:p>
            <a:pPr indent="-285750" lvl="0" marL="28575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ebo"/>
              <a:buChar char="-"/>
            </a:pPr>
            <a:r>
              <a:rPr lang="iw-IL" sz="18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למידת העשייה הקיימת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     והמסורות הבית ספריות</a:t>
            </a:r>
            <a:endParaRPr/>
          </a:p>
          <a:p>
            <a:pPr indent="-285750" lvl="0" marL="28575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ebo"/>
              <a:buChar char="-"/>
            </a:pPr>
            <a:r>
              <a:rPr lang="iw-IL" sz="18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מטרות וזיהוי צרכים</a:t>
            </a:r>
            <a:endParaRPr sz="1800">
              <a:solidFill>
                <a:schemeClr val="dk1"/>
              </a:solidFill>
              <a:latin typeface="Heebo"/>
              <a:ea typeface="Heebo"/>
              <a:cs typeface="Heebo"/>
              <a:sym typeface="Heebo"/>
            </a:endParaRPr>
          </a:p>
        </p:txBody>
      </p:sp>
      <p:sp>
        <p:nvSpPr>
          <p:cNvPr id="1084" name="Google Shape;1084;p4"/>
          <p:cNvSpPr txBox="1"/>
          <p:nvPr/>
        </p:nvSpPr>
        <p:spPr>
          <a:xfrm>
            <a:off x="1091853" y="1301623"/>
            <a:ext cx="2627333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200">
                <a:solidFill>
                  <a:srgbClr val="FF5050"/>
                </a:solidFill>
                <a:latin typeface="Heebo"/>
                <a:ea typeface="Heebo"/>
                <a:cs typeface="Heebo"/>
                <a:sym typeface="Heebo"/>
              </a:rPr>
              <a:t>זהות הרכז: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5050"/>
              </a:solidFill>
              <a:latin typeface="Heebo"/>
              <a:ea typeface="Heebo"/>
              <a:cs typeface="Heebo"/>
              <a:sym typeface="Heebo"/>
            </a:endParaRPr>
          </a:p>
          <a:p>
            <a:pPr indent="-342900" lvl="0" marL="34290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ebo"/>
              <a:buChar char="-"/>
            </a:pPr>
            <a:r>
              <a:rPr lang="iw-IL" sz="18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ערכים, תשוקות</a:t>
            </a:r>
            <a:endParaRPr/>
          </a:p>
          <a:p>
            <a:pPr indent="-342900" lvl="0" marL="34290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ebo"/>
              <a:buChar char="-"/>
            </a:pPr>
            <a:r>
              <a:rPr lang="iw-IL" sz="18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חוזקות</a:t>
            </a:r>
            <a:endParaRPr/>
          </a:p>
          <a:p>
            <a:pPr indent="-342900" lvl="0" marL="34290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ebo"/>
              <a:buChar char="-"/>
            </a:pPr>
            <a:r>
              <a:rPr lang="iw-IL" sz="18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זיהוי צרכים והזדמנויות</a:t>
            </a:r>
            <a:endParaRPr/>
          </a:p>
        </p:txBody>
      </p:sp>
      <p:sp>
        <p:nvSpPr>
          <p:cNvPr id="1085" name="Google Shape;1085;p4"/>
          <p:cNvSpPr txBox="1"/>
          <p:nvPr/>
        </p:nvSpPr>
        <p:spPr>
          <a:xfrm>
            <a:off x="8283881" y="4435025"/>
            <a:ext cx="3255722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לוח שנה- זמן והזדמנות: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EC8514"/>
              </a:solidFill>
              <a:latin typeface="Heebo"/>
              <a:ea typeface="Heebo"/>
              <a:cs typeface="Heebo"/>
              <a:sym typeface="Heebo"/>
            </a:endParaRPr>
          </a:p>
          <a:p>
            <a:pPr indent="-342900" lvl="0" marL="34290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ebo"/>
              <a:buChar char="-"/>
            </a:pPr>
            <a:r>
              <a:rPr lang="iw-IL" sz="18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ציפיות מנהל/ת</a:t>
            </a:r>
            <a:endParaRPr/>
          </a:p>
          <a:p>
            <a:pPr indent="-285750" lvl="0" marL="28575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ebo"/>
              <a:buChar char="-"/>
            </a:pPr>
            <a:r>
              <a:rPr lang="iw-IL" sz="18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למידת העשייה הקיימת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     והמסורות הבית ספריות</a:t>
            </a:r>
            <a:endParaRPr/>
          </a:p>
          <a:p>
            <a:pPr indent="-285750" lvl="0" marL="28575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ebo"/>
              <a:buChar char="-"/>
            </a:pPr>
            <a:r>
              <a:rPr lang="iw-IL" sz="18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מטרות וזיהוי צרכים</a:t>
            </a:r>
            <a:endParaRPr sz="1800">
              <a:solidFill>
                <a:schemeClr val="dk1"/>
              </a:solidFill>
              <a:latin typeface="Heebo"/>
              <a:ea typeface="Heebo"/>
              <a:cs typeface="Heebo"/>
              <a:sym typeface="Heebo"/>
            </a:endParaRPr>
          </a:p>
        </p:txBody>
      </p:sp>
      <p:sp>
        <p:nvSpPr>
          <p:cNvPr id="1086" name="Google Shape;1086;p4"/>
          <p:cNvSpPr txBox="1"/>
          <p:nvPr/>
        </p:nvSpPr>
        <p:spPr>
          <a:xfrm>
            <a:off x="463464" y="4714124"/>
            <a:ext cx="3255722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rgbClr val="4892DC"/>
                </a:solidFill>
                <a:latin typeface="Heebo"/>
                <a:ea typeface="Heebo"/>
                <a:cs typeface="Heebo"/>
                <a:sym typeface="Heebo"/>
              </a:rPr>
              <a:t>תפיסה חינוכית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EC8514"/>
              </a:solidFill>
              <a:latin typeface="Heebo"/>
              <a:ea typeface="Heebo"/>
              <a:cs typeface="Heebo"/>
              <a:sym typeface="Heebo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- חינוך חברתי יוצר</a:t>
            </a:r>
            <a:endParaRPr/>
          </a:p>
        </p:txBody>
      </p:sp>
      <p:sp>
        <p:nvSpPr>
          <p:cNvPr id="1087" name="Google Shape;1087;p4"/>
          <p:cNvSpPr txBox="1"/>
          <p:nvPr/>
        </p:nvSpPr>
        <p:spPr>
          <a:xfrm>
            <a:off x="1572540" y="566138"/>
            <a:ext cx="833920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מה מזין את תכנית החינוך החברתי בבית הספר?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טקסט, צילום מסך, גופן, עיגול&#10;&#10;התיאור נוצר באופן אוטומטי" id="1092" name="Google Shape;1092;p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64008"/>
            <a:ext cx="12419582" cy="69860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6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טקסט, צילום מסך, תוכנה, מערכת הפעלה&#10;&#10;התיאור נוצר באופן אוטומטי" id="1097" name="Google Shape;109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8" name="Google Shape;1098;p6"/>
          <p:cNvSpPr txBox="1"/>
          <p:nvPr>
            <p:ph type="title"/>
          </p:nvPr>
        </p:nvSpPr>
        <p:spPr>
          <a:xfrm>
            <a:off x="-1941314" y="422048"/>
            <a:ext cx="10693399" cy="613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8206E"/>
              </a:buClr>
              <a:buSzPts val="4000"/>
              <a:buFont typeface="Heebo Black"/>
              <a:buNone/>
            </a:pPr>
            <a:r>
              <a:rPr lang="iw-IL">
                <a:solidFill>
                  <a:srgbClr val="78206E"/>
                </a:solidFill>
              </a:rPr>
              <a:t>תפיסת חינוך חברתי יוצר</a:t>
            </a:r>
            <a:endParaRPr/>
          </a:p>
        </p:txBody>
      </p:sp>
      <p:grpSp>
        <p:nvGrpSpPr>
          <p:cNvPr id="1099" name="Google Shape;1099;p6"/>
          <p:cNvGrpSpPr/>
          <p:nvPr/>
        </p:nvGrpSpPr>
        <p:grpSpPr>
          <a:xfrm>
            <a:off x="5561613" y="1238966"/>
            <a:ext cx="2082416" cy="2100203"/>
            <a:chOff x="5528634" y="4035306"/>
            <a:chExt cx="2091352" cy="2109216"/>
          </a:xfrm>
        </p:grpSpPr>
        <p:sp>
          <p:nvSpPr>
            <p:cNvPr id="1100" name="Google Shape;1100;p6"/>
            <p:cNvSpPr/>
            <p:nvPr/>
          </p:nvSpPr>
          <p:spPr>
            <a:xfrm rot="10800000">
              <a:off x="5528634" y="4058738"/>
              <a:ext cx="2085784" cy="2085784"/>
            </a:xfrm>
            <a:prstGeom prst="arc">
              <a:avLst>
                <a:gd fmla="val 10909480" name="adj1"/>
                <a:gd fmla="val 0" name="adj2"/>
              </a:avLst>
            </a:prstGeom>
            <a:noFill/>
            <a:ln cap="rnd" cmpd="sng" w="76200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1" name="Google Shape;1101;p6"/>
            <p:cNvSpPr/>
            <p:nvPr/>
          </p:nvSpPr>
          <p:spPr>
            <a:xfrm>
              <a:off x="5534202" y="4035306"/>
              <a:ext cx="2085784" cy="2085784"/>
            </a:xfrm>
            <a:prstGeom prst="arc">
              <a:avLst>
                <a:gd fmla="val 10909480" name="adj1"/>
                <a:gd fmla="val 16130330" name="adj2"/>
              </a:avLst>
            </a:prstGeom>
            <a:noFill/>
            <a:ln cap="rnd" cmpd="sng" w="76200">
              <a:solidFill>
                <a:schemeClr val="accent1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2" name="Google Shape;1102;p6"/>
            <p:cNvSpPr/>
            <p:nvPr/>
          </p:nvSpPr>
          <p:spPr>
            <a:xfrm rot="5400000">
              <a:off x="5534201" y="4035306"/>
              <a:ext cx="2085784" cy="2085784"/>
            </a:xfrm>
            <a:prstGeom prst="arc">
              <a:avLst>
                <a:gd fmla="val 10750142" name="adj1"/>
                <a:gd fmla="val 16130330" name="adj2"/>
              </a:avLst>
            </a:prstGeom>
            <a:noFill/>
            <a:ln cap="rnd" cmpd="sng" w="762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03" name="Google Shape;1103;p6"/>
          <p:cNvGrpSpPr/>
          <p:nvPr/>
        </p:nvGrpSpPr>
        <p:grpSpPr>
          <a:xfrm flipH="1" rot="10800000">
            <a:off x="7638484" y="1238966"/>
            <a:ext cx="2082416" cy="2100203"/>
            <a:chOff x="5528634" y="4035306"/>
            <a:chExt cx="2091352" cy="2109216"/>
          </a:xfrm>
        </p:grpSpPr>
        <p:sp>
          <p:nvSpPr>
            <p:cNvPr id="1104" name="Google Shape;1104;p6"/>
            <p:cNvSpPr/>
            <p:nvPr/>
          </p:nvSpPr>
          <p:spPr>
            <a:xfrm rot="10800000">
              <a:off x="5528634" y="4058738"/>
              <a:ext cx="2085784" cy="2085784"/>
            </a:xfrm>
            <a:prstGeom prst="arc">
              <a:avLst>
                <a:gd fmla="val 10909480" name="adj1"/>
                <a:gd fmla="val 0" name="adj2"/>
              </a:avLst>
            </a:prstGeom>
            <a:noFill/>
            <a:ln cap="rnd" cmpd="sng" w="76200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5" name="Google Shape;1105;p6"/>
            <p:cNvSpPr/>
            <p:nvPr/>
          </p:nvSpPr>
          <p:spPr>
            <a:xfrm>
              <a:off x="5534202" y="4035306"/>
              <a:ext cx="2085784" cy="2085784"/>
            </a:xfrm>
            <a:prstGeom prst="arc">
              <a:avLst>
                <a:gd fmla="val 10909480" name="adj1"/>
                <a:gd fmla="val 16130330" name="adj2"/>
              </a:avLst>
            </a:prstGeom>
            <a:noFill/>
            <a:ln cap="rnd" cmpd="sng" w="762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6" name="Google Shape;1106;p6"/>
            <p:cNvSpPr/>
            <p:nvPr/>
          </p:nvSpPr>
          <p:spPr>
            <a:xfrm rot="5400000">
              <a:off x="5534201" y="4035306"/>
              <a:ext cx="2085784" cy="2085784"/>
            </a:xfrm>
            <a:prstGeom prst="arc">
              <a:avLst>
                <a:gd fmla="val 10750142" name="adj1"/>
                <a:gd fmla="val 16130330" name="adj2"/>
              </a:avLst>
            </a:prstGeom>
            <a:noFill/>
            <a:ln cap="rnd" cmpd="sng" w="76200">
              <a:solidFill>
                <a:schemeClr val="accent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07" name="Google Shape;1107;p6"/>
          <p:cNvGrpSpPr/>
          <p:nvPr/>
        </p:nvGrpSpPr>
        <p:grpSpPr>
          <a:xfrm flipH="1" rot="10800000">
            <a:off x="3476424" y="1238966"/>
            <a:ext cx="2082416" cy="2100203"/>
            <a:chOff x="5528634" y="4035306"/>
            <a:chExt cx="2091352" cy="2109216"/>
          </a:xfrm>
        </p:grpSpPr>
        <p:sp>
          <p:nvSpPr>
            <p:cNvPr id="1108" name="Google Shape;1108;p6"/>
            <p:cNvSpPr/>
            <p:nvPr/>
          </p:nvSpPr>
          <p:spPr>
            <a:xfrm rot="10800000">
              <a:off x="5528634" y="4058738"/>
              <a:ext cx="2085784" cy="2085784"/>
            </a:xfrm>
            <a:prstGeom prst="arc">
              <a:avLst>
                <a:gd fmla="val 10909480" name="adj1"/>
                <a:gd fmla="val 0" name="adj2"/>
              </a:avLst>
            </a:prstGeom>
            <a:noFill/>
            <a:ln cap="rnd" cmpd="sng" w="76200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9" name="Google Shape;1109;p6"/>
            <p:cNvSpPr/>
            <p:nvPr/>
          </p:nvSpPr>
          <p:spPr>
            <a:xfrm>
              <a:off x="5534202" y="4035306"/>
              <a:ext cx="2085784" cy="2085784"/>
            </a:xfrm>
            <a:prstGeom prst="arc">
              <a:avLst>
                <a:gd fmla="val 10909480" name="adj1"/>
                <a:gd fmla="val 16130330" name="adj2"/>
              </a:avLst>
            </a:prstGeom>
            <a:noFill/>
            <a:ln cap="rnd" cmpd="sng" w="762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0" name="Google Shape;1110;p6"/>
            <p:cNvSpPr/>
            <p:nvPr/>
          </p:nvSpPr>
          <p:spPr>
            <a:xfrm rot="5400000">
              <a:off x="5534201" y="4035306"/>
              <a:ext cx="2085784" cy="2085784"/>
            </a:xfrm>
            <a:prstGeom prst="arc">
              <a:avLst>
                <a:gd fmla="val 10750142" name="adj1"/>
                <a:gd fmla="val 16130330" name="adj2"/>
              </a:avLst>
            </a:prstGeom>
            <a:noFill/>
            <a:ln cap="rnd" cmpd="sng" w="762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11" name="Google Shape;1111;p6"/>
          <p:cNvSpPr/>
          <p:nvPr/>
        </p:nvSpPr>
        <p:spPr>
          <a:xfrm>
            <a:off x="6505317" y="1153080"/>
            <a:ext cx="167282" cy="167282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2" name="Google Shape;1112;p6"/>
          <p:cNvSpPr/>
          <p:nvPr/>
        </p:nvSpPr>
        <p:spPr>
          <a:xfrm>
            <a:off x="7552071" y="2193760"/>
            <a:ext cx="167282" cy="167282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3" name="Google Shape;1113;p6"/>
          <p:cNvSpPr/>
          <p:nvPr/>
        </p:nvSpPr>
        <p:spPr>
          <a:xfrm>
            <a:off x="5469654" y="2193760"/>
            <a:ext cx="167282" cy="167282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4" name="Google Shape;1114;p6"/>
          <p:cNvSpPr/>
          <p:nvPr/>
        </p:nvSpPr>
        <p:spPr>
          <a:xfrm>
            <a:off x="3401098" y="2217092"/>
            <a:ext cx="167282" cy="167282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5" name="Google Shape;1115;p6"/>
          <p:cNvSpPr/>
          <p:nvPr/>
        </p:nvSpPr>
        <p:spPr>
          <a:xfrm>
            <a:off x="9631714" y="2193760"/>
            <a:ext cx="167282" cy="167282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6" name="Google Shape;1116;p6"/>
          <p:cNvSpPr/>
          <p:nvPr/>
        </p:nvSpPr>
        <p:spPr>
          <a:xfrm>
            <a:off x="4417279" y="3252072"/>
            <a:ext cx="167282" cy="167282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7" name="Google Shape;1117;p6"/>
          <p:cNvSpPr/>
          <p:nvPr/>
        </p:nvSpPr>
        <p:spPr>
          <a:xfrm>
            <a:off x="8584803" y="3252072"/>
            <a:ext cx="167282" cy="167282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8" name="Google Shape;1118;p6"/>
          <p:cNvSpPr txBox="1"/>
          <p:nvPr/>
        </p:nvSpPr>
        <p:spPr>
          <a:xfrm>
            <a:off x="7836698" y="1704192"/>
            <a:ext cx="1722466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בוגר בעל </a:t>
            </a:r>
            <a:r>
              <a:rPr lang="iw-IL" sz="2000">
                <a:solidFill>
                  <a:schemeClr val="accent5"/>
                </a:solidFill>
                <a:latin typeface="Heebo"/>
                <a:ea typeface="Heebo"/>
                <a:cs typeface="Heebo"/>
                <a:sym typeface="Heebo"/>
              </a:rPr>
              <a:t>עמוד שדרה ערכי</a:t>
            </a:r>
            <a:endParaRPr sz="2000">
              <a:solidFill>
                <a:schemeClr val="dk1"/>
              </a:solidFill>
              <a:latin typeface="Heebo"/>
              <a:ea typeface="Heebo"/>
              <a:cs typeface="Heebo"/>
              <a:sym typeface="Heebo"/>
            </a:endParaRPr>
          </a:p>
        </p:txBody>
      </p:sp>
      <p:sp>
        <p:nvSpPr>
          <p:cNvPr id="1119" name="Google Shape;1119;p6"/>
          <p:cNvSpPr txBox="1"/>
          <p:nvPr/>
        </p:nvSpPr>
        <p:spPr>
          <a:xfrm>
            <a:off x="5743531" y="1374415"/>
            <a:ext cx="1690852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בוגר בעל </a:t>
            </a:r>
            <a:r>
              <a:rPr lang="iw-IL" sz="2000">
                <a:solidFill>
                  <a:schemeClr val="accent1"/>
                </a:solidFill>
                <a:latin typeface="Heebo"/>
                <a:ea typeface="Heebo"/>
                <a:cs typeface="Heebo"/>
                <a:sym typeface="Heebo"/>
              </a:rPr>
              <a:t>כישורים  חברתיים, יוזם פועל ומוביל </a:t>
            </a:r>
            <a:r>
              <a:rPr lang="iw-IL" sz="16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בסביבתו ובמעגלי החיים</a:t>
            </a:r>
            <a:endParaRPr/>
          </a:p>
        </p:txBody>
      </p:sp>
      <p:sp>
        <p:nvSpPr>
          <p:cNvPr id="1120" name="Google Shape;1120;p6"/>
          <p:cNvSpPr txBox="1"/>
          <p:nvPr/>
        </p:nvSpPr>
        <p:spPr>
          <a:xfrm>
            <a:off x="3653475" y="1649909"/>
            <a:ext cx="1729568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6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בוגר בעל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600">
                <a:solidFill>
                  <a:schemeClr val="accent4"/>
                </a:solidFill>
                <a:latin typeface="Heebo"/>
                <a:ea typeface="Heebo"/>
                <a:cs typeface="Heebo"/>
                <a:sym typeface="Heebo"/>
              </a:rPr>
              <a:t>בתחושת מסוגלות עצמית גבוהה וחוסן רגשי</a:t>
            </a:r>
            <a:endParaRPr sz="1600">
              <a:solidFill>
                <a:schemeClr val="dk1"/>
              </a:solidFill>
              <a:latin typeface="Heebo"/>
              <a:ea typeface="Heebo"/>
              <a:cs typeface="Heebo"/>
              <a:sym typeface="Heebo"/>
            </a:endParaRPr>
          </a:p>
        </p:txBody>
      </p:sp>
      <p:sp>
        <p:nvSpPr>
          <p:cNvPr id="1121" name="Google Shape;1121;p6"/>
          <p:cNvSpPr txBox="1"/>
          <p:nvPr/>
        </p:nvSpPr>
        <p:spPr>
          <a:xfrm>
            <a:off x="10051915" y="2058563"/>
            <a:ext cx="167964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מטרות:</a:t>
            </a:r>
            <a:endParaRPr sz="1800">
              <a:solidFill>
                <a:schemeClr val="dk1"/>
              </a:solidFill>
              <a:latin typeface="Heebo"/>
              <a:ea typeface="Heebo"/>
              <a:cs typeface="Heebo"/>
              <a:sym typeface="Heebo"/>
            </a:endParaRPr>
          </a:p>
        </p:txBody>
      </p:sp>
      <p:graphicFrame>
        <p:nvGraphicFramePr>
          <p:cNvPr id="1122" name="Google Shape;1122;p6"/>
          <p:cNvGraphicFramePr/>
          <p:nvPr/>
        </p:nvGraphicFramePr>
        <p:xfrm>
          <a:off x="1278927" y="34987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{7704D53D-2BBD-4CBF-8FC0-0832AC4F1AFE}</a:tableStyleId>
              </a:tblPr>
              <a:tblGrid>
                <a:gridCol w="1346625"/>
                <a:gridCol w="2102200"/>
                <a:gridCol w="2231575"/>
                <a:gridCol w="3002625"/>
                <a:gridCol w="2445475"/>
              </a:tblGrid>
              <a:tr h="330475"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Heebo"/>
                        <a:ea typeface="Heebo"/>
                        <a:cs typeface="Heebo"/>
                        <a:sym typeface="Heebo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w-IL" sz="1600" u="none" cap="none" strike="noStrike">
                          <a:solidFill>
                            <a:schemeClr val="lt1"/>
                          </a:solidFill>
                          <a:latin typeface="Heebo"/>
                          <a:ea typeface="Heebo"/>
                          <a:cs typeface="Heebo"/>
                          <a:sym typeface="Heebo"/>
                        </a:rPr>
                        <a:t>1</a:t>
                      </a:r>
                      <a:endParaRPr/>
                    </a:p>
                  </a:txBody>
                  <a:tcPr marT="45725" marB="45725" marR="91450" marL="91450" anchor="ctr">
                    <a:lnR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3A7D2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w-IL" sz="1600" u="none" cap="none" strike="noStrike">
                          <a:solidFill>
                            <a:schemeClr val="lt1"/>
                          </a:solidFill>
                          <a:latin typeface="Heebo"/>
                          <a:ea typeface="Heebo"/>
                          <a:cs typeface="Heebo"/>
                          <a:sym typeface="Heebo"/>
                        </a:rPr>
                        <a:t>2</a:t>
                      </a:r>
                      <a:endParaRPr/>
                    </a:p>
                  </a:txBody>
                  <a:tcPr marT="45725" marB="45725" marR="91450" marL="91450" anchor="ctr">
                    <a:lnL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BF4F1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w-IL" sz="1600" u="none" cap="none" strike="noStrike">
                          <a:solidFill>
                            <a:schemeClr val="lt1"/>
                          </a:solidFill>
                          <a:latin typeface="Heebo"/>
                          <a:ea typeface="Heebo"/>
                          <a:cs typeface="Heebo"/>
                          <a:sym typeface="Heebo"/>
                        </a:rPr>
                        <a:t>3</a:t>
                      </a:r>
                      <a:endParaRPr/>
                    </a:p>
                  </a:txBody>
                  <a:tcPr marT="45725" marB="45725" marR="91450" marL="91450" anchor="ctr">
                    <a:lnL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w-IL" sz="1600" u="none" cap="none" strike="noStrike">
                          <a:solidFill>
                            <a:schemeClr val="lt1"/>
                          </a:solidFill>
                          <a:latin typeface="Heebo"/>
                          <a:ea typeface="Heebo"/>
                          <a:cs typeface="Heebo"/>
                          <a:sym typeface="Heebo"/>
                        </a:rPr>
                        <a:t>4</a:t>
                      </a:r>
                      <a:endParaRPr/>
                    </a:p>
                  </a:txBody>
                  <a:tcPr marT="45725" marB="45725" marR="91450" marL="91450" anchor="ctr">
                    <a:lnL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accent4"/>
                    </a:solidFill>
                  </a:tcPr>
                </a:tc>
              </a:tr>
              <a:tr h="762025"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Heebo"/>
                        <a:ea typeface="Heebo"/>
                        <a:cs typeface="Heebo"/>
                        <a:sym typeface="Heebo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latin typeface="Heebo"/>
                          <a:ea typeface="Heebo"/>
                          <a:cs typeface="Heebo"/>
                          <a:sym typeface="Heebo"/>
                        </a:rPr>
                        <a:t>חיזוק שייכות וזיקות לקהילה</a:t>
                      </a:r>
                      <a:endParaRPr/>
                    </a:p>
                  </a:txBody>
                  <a:tcPr marT="45725" marB="45725" marR="91450" marL="91450" anchor="ctr">
                    <a:lnR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8CD87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latin typeface="Heebo"/>
                          <a:ea typeface="Heebo"/>
                          <a:cs typeface="Heebo"/>
                          <a:sym typeface="Heebo"/>
                        </a:rPr>
                        <a:t>                            חינוך</a:t>
                      </a:r>
                      <a:endParaRPr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latin typeface="Heebo"/>
                          <a:ea typeface="Heebo"/>
                          <a:cs typeface="Heebo"/>
                          <a:sym typeface="Heebo"/>
                        </a:rPr>
                        <a:t> באמצעות ערכים</a:t>
                      </a:r>
                      <a:endParaRPr/>
                    </a:p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Heebo"/>
                        <a:ea typeface="Heebo"/>
                        <a:cs typeface="Heebo"/>
                        <a:sym typeface="Heebo"/>
                      </a:endParaRPr>
                    </a:p>
                  </a:txBody>
                  <a:tcPr marT="45725" marB="45725" marR="91450" marL="91450" anchor="ctr">
                    <a:lnL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2A9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w-IL" sz="2000" u="none" cap="none" strike="noStrike">
                          <a:latin typeface="Heebo"/>
                          <a:ea typeface="Heebo"/>
                          <a:cs typeface="Heebo"/>
                          <a:sym typeface="Heebo"/>
                        </a:rPr>
                        <a:t>יצירת תמונת עתיד רצויה</a:t>
                      </a:r>
                      <a:endParaRPr/>
                    </a:p>
                  </a:txBody>
                  <a:tcPr marT="45725" marB="45725" marR="91450" marL="91450" anchor="ctr">
                    <a:lnL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43AF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Heebo"/>
                        <a:buNone/>
                      </a:pPr>
                      <a:r>
                        <a:rPr b="1" lang="iw-IL" sz="2000" u="none" cap="none" strike="noStrike">
                          <a:latin typeface="Heebo"/>
                          <a:ea typeface="Heebo"/>
                          <a:cs typeface="Heebo"/>
                          <a:sym typeface="Heebo"/>
                        </a:rPr>
                        <a:t>פיתוח מיומנויות אישיות</a:t>
                      </a:r>
                      <a:endParaRPr/>
                    </a:p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400" u="none" cap="none" strike="noStrike">
                        <a:latin typeface="Heebo"/>
                        <a:ea typeface="Heebo"/>
                        <a:cs typeface="Heebo"/>
                        <a:sym typeface="Heebo"/>
                      </a:endParaRPr>
                    </a:p>
                  </a:txBody>
                  <a:tcPr marT="45725" marB="45725" marR="91450" marL="91450" anchor="ctr">
                    <a:lnL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93DCF8"/>
                    </a:solidFill>
                  </a:tcPr>
                </a:tc>
              </a:tr>
              <a:tr h="1219250"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Heebo"/>
                        <a:ea typeface="Heebo"/>
                        <a:cs typeface="Heebo"/>
                        <a:sym typeface="Heebo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iw-IL" sz="1800" u="none" cap="none" strike="noStrike">
                          <a:solidFill>
                            <a:schemeClr val="dk1"/>
                          </a:solidFill>
                          <a:latin typeface="Heebo"/>
                          <a:ea typeface="Heebo"/>
                          <a:cs typeface="Heebo"/>
                          <a:sym typeface="Heebo"/>
                        </a:rPr>
                        <a:t>מעורבות תלמידים, מיומנויות בינאישיות, כיתה כקבוצה, בי"ס כקהילה וקהילה בונה חברה</a:t>
                      </a:r>
                      <a:endParaRPr sz="1400" u="none" cap="none" strike="noStrike">
                        <a:latin typeface="Heebo"/>
                        <a:ea typeface="Heebo"/>
                        <a:cs typeface="Heebo"/>
                        <a:sym typeface="Heebo"/>
                      </a:endParaRPr>
                    </a:p>
                  </a:txBody>
                  <a:tcPr marT="45725" marB="45725" marR="91450" marL="91450" anchor="ctr">
                    <a:lnR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D8F2C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iw-IL" sz="1800" u="none" cap="none" strike="noStrike">
                          <a:solidFill>
                            <a:schemeClr val="dk1"/>
                          </a:solidFill>
                          <a:latin typeface="Heebo"/>
                          <a:ea typeface="Heebo"/>
                          <a:cs typeface="Heebo"/>
                          <a:sym typeface="Heebo"/>
                        </a:rPr>
                        <a:t>חיזוק מעורבות ואחריות, תיקון עולם, עיסוק באקטואליה ובדילמות מוסריות</a:t>
                      </a:r>
                      <a:endParaRPr sz="1400" u="none" cap="none" strike="noStrike">
                        <a:latin typeface="Heebo"/>
                        <a:ea typeface="Heebo"/>
                        <a:cs typeface="Heebo"/>
                        <a:sym typeface="Heebo"/>
                      </a:endParaRPr>
                    </a:p>
                  </a:txBody>
                  <a:tcPr marT="45725" marB="45725" marR="91450" marL="91450" anchor="ctr">
                    <a:lnL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A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Heebo"/>
                        <a:buNone/>
                      </a:pPr>
                      <a:r>
                        <a:rPr b="0" i="0" lang="iw-IL" sz="1800" u="none" cap="none" strike="noStrike">
                          <a:solidFill>
                            <a:schemeClr val="dk1"/>
                          </a:solidFill>
                          <a:latin typeface="Heebo"/>
                          <a:ea typeface="Heebo"/>
                          <a:cs typeface="Heebo"/>
                          <a:sym typeface="Heebo"/>
                        </a:rPr>
                        <a:t>הקניית כישורי חיים ומיומנויות של המאה ה-21, מפגשים עם בוגרים, חשיפה לתחומי דעת מגוונים, הרחבת ידע וגיוון אפשריות להתפתחות אישית</a:t>
                      </a:r>
                      <a:endParaRPr sz="1400" u="none" cap="none" strike="noStrike">
                        <a:latin typeface="Heebo"/>
                        <a:ea typeface="Heebo"/>
                        <a:cs typeface="Heebo"/>
                        <a:sym typeface="Heebo"/>
                      </a:endParaRPr>
                    </a:p>
                  </a:txBody>
                  <a:tcPr marT="45725" marB="45725" marR="91450" marL="91450" anchor="ctr">
                    <a:lnL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C0E4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iw-IL" sz="1800" u="none" cap="none" strike="noStrike">
                          <a:solidFill>
                            <a:schemeClr val="dk1"/>
                          </a:solidFill>
                          <a:latin typeface="Heebo"/>
                          <a:ea typeface="Heebo"/>
                          <a:cs typeface="Heebo"/>
                          <a:sym typeface="Heebo"/>
                        </a:rPr>
                        <a:t>יצירת הזדמנויות לחוויות הצלחה, מתן ביטוי לחוזקות, חיזוק חוסן</a:t>
                      </a:r>
                      <a:endParaRPr sz="1400" u="none" cap="none" strike="noStrike">
                        <a:latin typeface="Heebo"/>
                        <a:ea typeface="Heebo"/>
                        <a:cs typeface="Heebo"/>
                        <a:sym typeface="Heebo"/>
                      </a:endParaRPr>
                    </a:p>
                  </a:txBody>
                  <a:tcPr marT="45725" marB="45725" marR="91450" marL="91450" anchor="ctr">
                    <a:lnL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7EDFC"/>
                    </a:solidFill>
                  </a:tcPr>
                </a:tc>
              </a:tr>
            </a:tbl>
          </a:graphicData>
        </a:graphic>
      </p:graphicFrame>
      <p:sp>
        <p:nvSpPr>
          <p:cNvPr id="1123" name="Google Shape;1123;p6"/>
          <p:cNvSpPr txBox="1"/>
          <p:nvPr/>
        </p:nvSpPr>
        <p:spPr>
          <a:xfrm>
            <a:off x="10111084" y="2905029"/>
            <a:ext cx="167964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עקרונות: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7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צילום מסך, טקסט, תוכנה, מערכת הפעלה&#10;&#10;התיאור נוצר באופן אוטומטי" id="1128" name="Google Shape;112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9" name="Google Shape;1129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eebo Light"/>
              <a:buNone/>
            </a:pPr>
            <a:r>
              <a:rPr lang="iw-IL" sz="3600">
                <a:latin typeface="Heebo Light"/>
                <a:ea typeface="Heebo Light"/>
                <a:cs typeface="Heebo Light"/>
                <a:sym typeface="Heebo Light"/>
              </a:rPr>
              <a:t>      מחינוך חברתי                          </a:t>
            </a:r>
            <a:r>
              <a:rPr lang="iw-IL" sz="3600">
                <a:latin typeface="Heebo Black"/>
                <a:ea typeface="Heebo Black"/>
                <a:cs typeface="Heebo Black"/>
                <a:sym typeface="Heebo Black"/>
              </a:rPr>
              <a:t>לחינוך חברתי יוצר</a:t>
            </a:r>
            <a:endParaRPr sz="3600"/>
          </a:p>
        </p:txBody>
      </p:sp>
      <p:grpSp>
        <p:nvGrpSpPr>
          <p:cNvPr id="1130" name="Google Shape;1130;p7"/>
          <p:cNvGrpSpPr/>
          <p:nvPr/>
        </p:nvGrpSpPr>
        <p:grpSpPr>
          <a:xfrm>
            <a:off x="353678" y="1277338"/>
            <a:ext cx="11387330" cy="5147605"/>
            <a:chOff x="1765775" y="842668"/>
            <a:chExt cx="8679749" cy="5147605"/>
          </a:xfrm>
        </p:grpSpPr>
        <p:grpSp>
          <p:nvGrpSpPr>
            <p:cNvPr id="1131" name="Google Shape;1131;p7"/>
            <p:cNvGrpSpPr/>
            <p:nvPr/>
          </p:nvGrpSpPr>
          <p:grpSpPr>
            <a:xfrm>
              <a:off x="2016689" y="842668"/>
              <a:ext cx="8428835" cy="5147605"/>
              <a:chOff x="1181073" y="1017024"/>
              <a:chExt cx="9367203" cy="4806503"/>
            </a:xfrm>
          </p:grpSpPr>
          <p:pic>
            <p:nvPicPr>
              <p:cNvPr id="1132" name="Google Shape;1132;p7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1181075" y="1017024"/>
                <a:ext cx="9367201" cy="64581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33" name="Google Shape;1133;p7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1181074" y="1711906"/>
                <a:ext cx="9367201" cy="64581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34" name="Google Shape;1134;p7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1181075" y="2406788"/>
                <a:ext cx="9367201" cy="64581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35" name="Google Shape;1135;p7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1181074" y="3101670"/>
                <a:ext cx="9367201" cy="64581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36" name="Google Shape;1136;p7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1181074" y="3787946"/>
                <a:ext cx="9367201" cy="64581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37" name="Google Shape;1137;p7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1181073" y="4482828"/>
                <a:ext cx="9367201" cy="64581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38" name="Google Shape;1138;p7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1181074" y="5177710"/>
                <a:ext cx="9367201" cy="64581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139" name="Google Shape;1139;p7"/>
            <p:cNvSpPr txBox="1"/>
            <p:nvPr/>
          </p:nvSpPr>
          <p:spPr>
            <a:xfrm>
              <a:off x="6356593" y="1018361"/>
              <a:ext cx="39847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600">
                  <a:solidFill>
                    <a:schemeClr val="dk1"/>
                  </a:solidFill>
                  <a:latin typeface="Heebo"/>
                  <a:ea typeface="Heebo"/>
                  <a:cs typeface="Heebo"/>
                  <a:sym typeface="Heebo"/>
                </a:rPr>
                <a:t>ח"ח נתפס כפעילות שוברת/ מפריעה לרצף לימודי </a:t>
              </a:r>
              <a:endParaRPr/>
            </a:p>
          </p:txBody>
        </p:sp>
        <p:sp>
          <p:nvSpPr>
            <p:cNvPr id="1140" name="Google Shape;1140;p7"/>
            <p:cNvSpPr txBox="1"/>
            <p:nvPr/>
          </p:nvSpPr>
          <p:spPr>
            <a:xfrm>
              <a:off x="2424135" y="1023584"/>
              <a:ext cx="3626819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600">
                  <a:solidFill>
                    <a:schemeClr val="lt1"/>
                  </a:solidFill>
                  <a:latin typeface="Heebo"/>
                  <a:ea typeface="Heebo"/>
                  <a:cs typeface="Heebo"/>
                  <a:sym typeface="Heebo"/>
                </a:rPr>
                <a:t>חלק משמעותי, מוביל ובלתי נפרד מהווית ביה"ס</a:t>
              </a:r>
              <a:endParaRPr/>
            </a:p>
          </p:txBody>
        </p:sp>
        <p:sp>
          <p:nvSpPr>
            <p:cNvPr id="1141" name="Google Shape;1141;p7"/>
            <p:cNvSpPr txBox="1"/>
            <p:nvPr/>
          </p:nvSpPr>
          <p:spPr>
            <a:xfrm>
              <a:off x="6614094" y="1666699"/>
              <a:ext cx="3767223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600">
                  <a:solidFill>
                    <a:schemeClr val="dk1"/>
                  </a:solidFill>
                  <a:latin typeface="Heebo"/>
                  <a:ea typeface="Heebo"/>
                  <a:cs typeface="Heebo"/>
                  <a:sym typeface="Heebo"/>
                </a:rPr>
                <a:t>כל מעשה חינוכי יושב על משולש ידע- חוויה-עשייה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600">
                  <a:solidFill>
                    <a:schemeClr val="dk1"/>
                  </a:solidFill>
                  <a:latin typeface="Heebo"/>
                  <a:ea typeface="Heebo"/>
                  <a:cs typeface="Heebo"/>
                  <a:sym typeface="Heebo"/>
                </a:rPr>
                <a:t>הקודקוד המרכזי הוא ידע- הקנייה בכיתה ואז חוייה ועשייה</a:t>
              </a:r>
              <a:endParaRPr/>
            </a:p>
          </p:txBody>
        </p:sp>
        <p:sp>
          <p:nvSpPr>
            <p:cNvPr id="1142" name="Google Shape;1142;p7"/>
            <p:cNvSpPr txBox="1"/>
            <p:nvPr/>
          </p:nvSpPr>
          <p:spPr>
            <a:xfrm>
              <a:off x="6078065" y="2510982"/>
              <a:ext cx="4263297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w-IL" sz="1600">
                  <a:solidFill>
                    <a:srgbClr val="000000"/>
                  </a:solidFill>
                  <a:latin typeface="Heebo"/>
                  <a:ea typeface="Heebo"/>
                  <a:cs typeface="Heebo"/>
                  <a:sym typeface="Heebo"/>
                </a:rPr>
                <a:t>הרכז/ת החברתי אחראי/ת על בנייה ויישום של התוכנית החברתית.</a:t>
              </a:r>
              <a:endParaRPr sz="16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endParaRPr>
            </a:p>
          </p:txBody>
        </p:sp>
        <p:sp>
          <p:nvSpPr>
            <p:cNvPr id="1143" name="Google Shape;1143;p7"/>
            <p:cNvSpPr txBox="1"/>
            <p:nvPr/>
          </p:nvSpPr>
          <p:spPr>
            <a:xfrm>
              <a:off x="1765775" y="2428716"/>
              <a:ext cx="4340939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600">
                  <a:solidFill>
                    <a:schemeClr val="lt1"/>
                  </a:solidFill>
                  <a:latin typeface="Heebo"/>
                  <a:ea typeface="Heebo"/>
                  <a:cs typeface="Heebo"/>
                  <a:sym typeface="Heebo"/>
                </a:rPr>
                <a:t>הרכז החברתי הינו חלק מצוות מוביל ובאחריותו לרתום את הצוות התלמידים וגורמים מהקהילה ליישום התוכנית החברתית</a:t>
              </a:r>
              <a:endParaRPr/>
            </a:p>
          </p:txBody>
        </p:sp>
        <p:sp>
          <p:nvSpPr>
            <p:cNvPr id="1144" name="Google Shape;1144;p7"/>
            <p:cNvSpPr txBox="1"/>
            <p:nvPr/>
          </p:nvSpPr>
          <p:spPr>
            <a:xfrm>
              <a:off x="6614094" y="3137904"/>
              <a:ext cx="37272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600">
                  <a:solidFill>
                    <a:schemeClr val="dk1"/>
                  </a:solidFill>
                  <a:latin typeface="Heebo"/>
                  <a:ea typeface="Heebo"/>
                  <a:cs typeface="Heebo"/>
                  <a:sym typeface="Heebo"/>
                </a:rPr>
                <a:t>תלמידים הם קהל היעד של הפעילויות וברובם פאסיביים</a:t>
              </a:r>
              <a:endParaRPr/>
            </a:p>
          </p:txBody>
        </p:sp>
        <p:sp>
          <p:nvSpPr>
            <p:cNvPr id="1145" name="Google Shape;1145;p7"/>
            <p:cNvSpPr txBox="1"/>
            <p:nvPr/>
          </p:nvSpPr>
          <p:spPr>
            <a:xfrm>
              <a:off x="2033252" y="3136612"/>
              <a:ext cx="4017703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w-IL" sz="1600">
                  <a:solidFill>
                    <a:schemeClr val="lt1"/>
                  </a:solidFill>
                  <a:latin typeface="Heebo"/>
                  <a:ea typeface="Heebo"/>
                  <a:cs typeface="Heebo"/>
                  <a:sym typeface="Heebo"/>
                </a:rPr>
                <a:t>תלמידי בית הספר הינם שותפים פעילים ביוזמות בתכנון בבניה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w-IL" sz="1600">
                  <a:solidFill>
                    <a:schemeClr val="lt1"/>
                  </a:solidFill>
                  <a:latin typeface="Heebo"/>
                  <a:ea typeface="Heebo"/>
                  <a:cs typeface="Heebo"/>
                  <a:sym typeface="Heebo"/>
                </a:rPr>
                <a:t> ובהוצאה לפועל ע"פ עקרונות אמון, בחירה ואחריות אישית.</a:t>
              </a:r>
              <a:endParaRPr sz="1600">
                <a:solidFill>
                  <a:schemeClr val="lt1"/>
                </a:solidFill>
                <a:latin typeface="Heebo"/>
                <a:ea typeface="Heebo"/>
                <a:cs typeface="Heebo"/>
                <a:sym typeface="Heebo"/>
              </a:endParaRPr>
            </a:p>
          </p:txBody>
        </p:sp>
        <p:sp>
          <p:nvSpPr>
            <p:cNvPr id="1146" name="Google Shape;1146;p7"/>
            <p:cNvSpPr txBox="1"/>
            <p:nvPr/>
          </p:nvSpPr>
          <p:spPr>
            <a:xfrm>
              <a:off x="8134985" y="3986780"/>
              <a:ext cx="2208136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600">
                  <a:solidFill>
                    <a:schemeClr val="dk1"/>
                  </a:solidFill>
                  <a:latin typeface="Heebo"/>
                  <a:ea typeface="Heebo"/>
                  <a:cs typeface="Heebo"/>
                  <a:sym typeface="Heebo"/>
                </a:rPr>
                <a:t>לוח השנה מנהל את הזמן החינוכי</a:t>
              </a:r>
              <a:endParaRPr/>
            </a:p>
          </p:txBody>
        </p:sp>
        <p:sp>
          <p:nvSpPr>
            <p:cNvPr id="1147" name="Google Shape;1147;p7"/>
            <p:cNvSpPr txBox="1"/>
            <p:nvPr/>
          </p:nvSpPr>
          <p:spPr>
            <a:xfrm>
              <a:off x="2600191" y="3888084"/>
              <a:ext cx="3450762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600">
                  <a:solidFill>
                    <a:schemeClr val="lt1"/>
                  </a:solidFill>
                  <a:latin typeface="Heebo"/>
                  <a:ea typeface="Heebo"/>
                  <a:cs typeface="Heebo"/>
                  <a:sym typeface="Heebo"/>
                </a:rPr>
                <a:t>התפיסה החינוכית חברתית מובילה את התכנון השנתי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600">
                  <a:solidFill>
                    <a:schemeClr val="lt1"/>
                  </a:solidFill>
                  <a:latin typeface="Heebo"/>
                  <a:ea typeface="Heebo"/>
                  <a:cs typeface="Heebo"/>
                  <a:sym typeface="Heebo"/>
                </a:rPr>
                <a:t> לאור עקרונות ומטרות</a:t>
              </a:r>
              <a:endParaRPr/>
            </a:p>
          </p:txBody>
        </p:sp>
        <p:sp>
          <p:nvSpPr>
            <p:cNvPr id="1148" name="Google Shape;1148;p7"/>
            <p:cNvSpPr txBox="1"/>
            <p:nvPr/>
          </p:nvSpPr>
          <p:spPr>
            <a:xfrm>
              <a:off x="8302695" y="4725319"/>
              <a:ext cx="207862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600">
                  <a:solidFill>
                    <a:schemeClr val="dk1"/>
                  </a:solidFill>
                  <a:latin typeface="Heebo"/>
                  <a:ea typeface="Heebo"/>
                  <a:cs typeface="Heebo"/>
                  <a:sym typeface="Heebo"/>
                </a:rPr>
                <a:t>עשייה ללא תיווך ומשוב מסודר</a:t>
              </a:r>
              <a:endParaRPr/>
            </a:p>
          </p:txBody>
        </p:sp>
        <p:sp>
          <p:nvSpPr>
            <p:cNvPr id="1149" name="Google Shape;1149;p7"/>
            <p:cNvSpPr txBox="1"/>
            <p:nvPr/>
          </p:nvSpPr>
          <p:spPr>
            <a:xfrm>
              <a:off x="2160324" y="4638487"/>
              <a:ext cx="3890630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600">
                  <a:solidFill>
                    <a:schemeClr val="lt1"/>
                  </a:solidFill>
                  <a:latin typeface="Heebo"/>
                  <a:ea typeface="Heebo"/>
                  <a:cs typeface="Heebo"/>
                  <a:sym typeface="Heebo"/>
                </a:rPr>
                <a:t>הערכה בתעודה המתייחסת להשתתפותו ונטילת האחריות.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600">
                  <a:solidFill>
                    <a:schemeClr val="lt1"/>
                  </a:solidFill>
                  <a:latin typeface="Heebo"/>
                  <a:ea typeface="Heebo"/>
                  <a:cs typeface="Heebo"/>
                  <a:sym typeface="Heebo"/>
                </a:rPr>
                <a:t>תהליך רפלקטיבי לאחר אירועים משמעותיים, תיווך העשייה.</a:t>
              </a:r>
              <a:endParaRPr/>
            </a:p>
          </p:txBody>
        </p:sp>
        <p:sp>
          <p:nvSpPr>
            <p:cNvPr id="1150" name="Google Shape;1150;p7"/>
            <p:cNvSpPr txBox="1"/>
            <p:nvPr/>
          </p:nvSpPr>
          <p:spPr>
            <a:xfrm>
              <a:off x="7791188" y="5347452"/>
              <a:ext cx="2590125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600">
                  <a:solidFill>
                    <a:schemeClr val="dk1"/>
                  </a:solidFill>
                  <a:latin typeface="Heebo"/>
                  <a:ea typeface="Heebo"/>
                  <a:cs typeface="Heebo"/>
                  <a:sym typeface="Heebo"/>
                </a:rPr>
                <a:t>מתקיימות פעילויות חד פעמיות שאינן מותירות בתלמיד משמעות ורצף</a:t>
              </a:r>
              <a:endParaRPr/>
            </a:p>
          </p:txBody>
        </p:sp>
        <p:sp>
          <p:nvSpPr>
            <p:cNvPr id="1151" name="Google Shape;1151;p7"/>
            <p:cNvSpPr txBox="1"/>
            <p:nvPr/>
          </p:nvSpPr>
          <p:spPr>
            <a:xfrm>
              <a:off x="2016689" y="5347452"/>
              <a:ext cx="4034266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600">
                  <a:solidFill>
                    <a:schemeClr val="lt1"/>
                  </a:solidFill>
                  <a:latin typeface="Heebo"/>
                  <a:ea typeface="Heebo"/>
                  <a:cs typeface="Heebo"/>
                  <a:sym typeface="Heebo"/>
                </a:rPr>
                <a:t>בחינוך החברתי היוצר אנו רוקמים סיפור חינוכי ערכי משמעותי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600">
                  <a:solidFill>
                    <a:schemeClr val="lt1"/>
                  </a:solidFill>
                  <a:latin typeface="Heebo"/>
                  <a:ea typeface="Heebo"/>
                  <a:cs typeface="Heebo"/>
                  <a:sym typeface="Heebo"/>
                </a:rPr>
                <a:t>המותיר בתלמיד חוויה  מכוננת ותהליך משמעותי </a:t>
              </a:r>
              <a:endParaRPr/>
            </a:p>
          </p:txBody>
        </p:sp>
      </p:grpSp>
      <p:sp>
        <p:nvSpPr>
          <p:cNvPr id="1152" name="Google Shape;1152;p7"/>
          <p:cNvSpPr txBox="1"/>
          <p:nvPr/>
        </p:nvSpPr>
        <p:spPr>
          <a:xfrm>
            <a:off x="1305645" y="2052370"/>
            <a:ext cx="458170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600">
                <a:solidFill>
                  <a:schemeClr val="lt1"/>
                </a:solidFill>
                <a:latin typeface="Heebo"/>
                <a:ea typeface="Heebo"/>
                <a:cs typeface="Heebo"/>
                <a:sym typeface="Heebo"/>
              </a:rPr>
              <a:t>הקודקוד המרכזי הינו עשייה וממנו נגזרים ידע וחוויה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600">
                <a:solidFill>
                  <a:schemeClr val="lt1"/>
                </a:solidFill>
                <a:latin typeface="Heebo"/>
                <a:ea typeface="Heebo"/>
                <a:cs typeface="Heebo"/>
                <a:sym typeface="Heebo"/>
              </a:rPr>
              <a:t>העשייה היא הבסיס לרכישת ידע וניסיון תוך כדי חוויה</a:t>
            </a:r>
            <a:endParaRPr/>
          </a:p>
        </p:txBody>
      </p:sp>
      <p:pic>
        <p:nvPicPr>
          <p:cNvPr descr="תמונה שמכילה טקסט, צילום מסך, גופן&#10;&#10;התיאור נוצר באופן אוטומטי" id="1153" name="Google Shape;1153;p7"/>
          <p:cNvPicPr preferRelativeResize="0"/>
          <p:nvPr/>
        </p:nvPicPr>
        <p:blipFill rotWithShape="1">
          <a:blip r:embed="rId5">
            <a:alphaModFix/>
          </a:blip>
          <a:srcRect b="85939" l="0" r="0" t="0"/>
          <a:stretch/>
        </p:blipFill>
        <p:spPr>
          <a:xfrm>
            <a:off x="352461" y="6062018"/>
            <a:ext cx="11388547" cy="72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7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צילום מסך, טקסט, תוכנה, מערכת הפעלה&#10;&#10;התיאור נוצר באופן אוטומטי" id="1158" name="Google Shape;115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9" name="Google Shape;1159;p8"/>
          <p:cNvSpPr txBox="1"/>
          <p:nvPr/>
        </p:nvSpPr>
        <p:spPr>
          <a:xfrm>
            <a:off x="1741118" y="2228671"/>
            <a:ext cx="749056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72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שאלות ומחשבות</a:t>
            </a:r>
            <a:endParaRPr sz="7200">
              <a:solidFill>
                <a:schemeClr val="dk1"/>
              </a:solidFill>
              <a:latin typeface="Heebo"/>
              <a:ea typeface="Heebo"/>
              <a:cs typeface="Heebo"/>
              <a:sym typeface="Heebo"/>
            </a:endParaRPr>
          </a:p>
        </p:txBody>
      </p:sp>
      <p:pic>
        <p:nvPicPr>
          <p:cNvPr descr="סימנים צהובים וכחול" id="1160" name="Google Shape;1160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97150" y="3943952"/>
            <a:ext cx="2868987" cy="219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4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Google Shape;1165;p9"/>
          <p:cNvSpPr txBox="1"/>
          <p:nvPr>
            <p:ph type="ctrTitle"/>
          </p:nvPr>
        </p:nvSpPr>
        <p:spPr>
          <a:xfrm>
            <a:off x="1602635" y="3081715"/>
            <a:ext cx="8636000" cy="18142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Font typeface="Heebo Black"/>
              <a:buNone/>
            </a:pPr>
            <a:br>
              <a:rPr lang="iw-IL"/>
            </a:br>
            <a:r>
              <a:rPr lang="iw-IL"/>
              <a:t>מפגש לקראת בניית תוכנית עבודה והערכות ל</a:t>
            </a:r>
            <a:r>
              <a:rPr lang="iw-IL">
                <a:solidFill>
                  <a:srgbClr val="236696"/>
                </a:solidFill>
              </a:rPr>
              <a:t>תשפ"ה</a:t>
            </a:r>
            <a:endParaRPr>
              <a:solidFill>
                <a:srgbClr val="236696"/>
              </a:solidFill>
            </a:endParaRPr>
          </a:p>
        </p:txBody>
      </p:sp>
      <p:sp>
        <p:nvSpPr>
          <p:cNvPr id="1166" name="Google Shape;1166;p9"/>
          <p:cNvSpPr txBox="1"/>
          <p:nvPr/>
        </p:nvSpPr>
        <p:spPr>
          <a:xfrm>
            <a:off x="7930896" y="104758"/>
            <a:ext cx="3938954" cy="10199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7" name="Google Shape;116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04005" y="5735122"/>
            <a:ext cx="4541691" cy="1018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כתב יד, טקסט, גופן, סרט מצויר&#10;&#10;התיאור נוצר באופן אוטומטי" id="1168" name="Google Shape;1168;p9"/>
          <p:cNvPicPr preferRelativeResize="0"/>
          <p:nvPr/>
        </p:nvPicPr>
        <p:blipFill rotWithShape="1">
          <a:blip r:embed="rId4">
            <a:alphaModFix/>
          </a:blip>
          <a:srcRect b="13124" l="12223" r="21898" t="20203"/>
          <a:stretch/>
        </p:blipFill>
        <p:spPr>
          <a:xfrm>
            <a:off x="1865376" y="1576142"/>
            <a:ext cx="2497329" cy="88461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גרפיקה, צילום מסך, עיצוב גרפי&#10;&#10;התיאור נוצר באופן אוטומטי" id="1169" name="Google Shape;1169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29856" y="1171343"/>
            <a:ext cx="4108704" cy="14378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3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צילום מסך, טקסט, תוכנה, מערכת הפעלה&#10;&#10;התיאור נוצר באופן אוטומטי" id="1174" name="Google Shape;117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5" name="Google Shape;1175;p10"/>
          <p:cNvSpPr txBox="1"/>
          <p:nvPr>
            <p:ph type="title"/>
          </p:nvPr>
        </p:nvSpPr>
        <p:spPr>
          <a:xfrm>
            <a:off x="462418" y="590593"/>
            <a:ext cx="1146235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4400"/>
              <a:buFont typeface="Heebo"/>
              <a:buNone/>
            </a:pPr>
            <a:r>
              <a:rPr b="1" lang="iw-IL">
                <a:solidFill>
                  <a:srgbClr val="7030A0"/>
                </a:solidFill>
                <a:latin typeface="Heebo"/>
                <a:ea typeface="Heebo"/>
                <a:cs typeface="Heebo"/>
                <a:sym typeface="Heebo"/>
              </a:rPr>
              <a:t>הגדרת תפקיד רכז חינוך חברתי-ערכי- קהילתי</a:t>
            </a:r>
            <a:endParaRPr/>
          </a:p>
        </p:txBody>
      </p:sp>
      <p:sp>
        <p:nvSpPr>
          <p:cNvPr id="1176" name="Google Shape;1176;p10"/>
          <p:cNvSpPr txBox="1"/>
          <p:nvPr>
            <p:ph idx="1" type="body"/>
          </p:nvPr>
        </p:nvSpPr>
        <p:spPr>
          <a:xfrm>
            <a:off x="375782" y="2041329"/>
            <a:ext cx="113538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32500" lnSpcReduction="20000"/>
          </a:bodyPr>
          <a:lstStyle/>
          <a:p>
            <a:pPr indent="0" lvl="0" marL="0" rtl="1" algn="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None/>
            </a:pPr>
            <a:r>
              <a:rPr b="1" lang="iw-IL" sz="6000">
                <a:solidFill>
                  <a:srgbClr val="002060"/>
                </a:solidFill>
                <a:latin typeface="Heebo"/>
                <a:ea typeface="Heebo"/>
                <a:cs typeface="Heebo"/>
                <a:sym typeface="Heebo"/>
              </a:rPr>
              <a:t>אחראי על קידום התחום החברתי-ערכי והמיומנויות החברתיות במסגרות הפורמאליות (שעת חינוך, תחומי הדעת) והלא פורמאליות (מועצות תלמידים, הפסקות פעילות, ימי שיא, טקסים, אירועים בית ספריים, אירועים עם הקהילה).</a:t>
            </a:r>
            <a:endParaRPr/>
          </a:p>
          <a:p>
            <a:pPr indent="0" lvl="0" marL="0" rtl="1" algn="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1" sz="4400">
              <a:latin typeface="Heebo"/>
              <a:ea typeface="Heebo"/>
              <a:cs typeface="Heebo"/>
              <a:sym typeface="Heebo"/>
            </a:endParaRPr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2501B"/>
              </a:buClr>
              <a:buSzPct val="100000"/>
              <a:buNone/>
            </a:pPr>
            <a:r>
              <a:rPr b="1" lang="iw-IL" sz="5100">
                <a:solidFill>
                  <a:srgbClr val="12501B"/>
                </a:solidFill>
                <a:latin typeface="Heebo"/>
                <a:ea typeface="Heebo"/>
                <a:cs typeface="Heebo"/>
                <a:sym typeface="Heebo"/>
              </a:rPr>
              <a:t>משימות מרכזיות:</a:t>
            </a:r>
            <a:endParaRPr/>
          </a:p>
          <a:p>
            <a:pPr indent="-228631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eebo"/>
              <a:buChar char="-"/>
            </a:pPr>
            <a:r>
              <a:rPr lang="iw-IL" sz="5100">
                <a:latin typeface="Heebo"/>
                <a:ea typeface="Heebo"/>
                <a:cs typeface="Heebo"/>
                <a:sym typeface="Heebo"/>
              </a:rPr>
              <a:t>מוביל תהליכים לפיתוח תפיסת עולם חברתית-ערכית בבית-הספר ומסייע בכך למנהל ולצוות המוביל</a:t>
            </a:r>
            <a:endParaRPr/>
          </a:p>
          <a:p>
            <a:pPr indent="-228631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eebo"/>
              <a:buChar char="-"/>
            </a:pPr>
            <a:r>
              <a:rPr lang="iw-IL" sz="5100">
                <a:latin typeface="Heebo"/>
                <a:ea typeface="Heebo"/>
                <a:cs typeface="Heebo"/>
                <a:sym typeface="Heebo"/>
              </a:rPr>
              <a:t>מלווה את הצוות החינוכי ומסייע לו (שיעורי מחנך, חינוך ערכי, כיתה כקבוצה, קשר עם הורים, דיאלוג מורה תלמיד)</a:t>
            </a:r>
            <a:endParaRPr/>
          </a:p>
          <a:p>
            <a:pPr indent="-228631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eebo"/>
              <a:buChar char="-"/>
            </a:pPr>
            <a:r>
              <a:rPr lang="iw-IL" sz="5100">
                <a:latin typeface="Heebo"/>
                <a:ea typeface="Heebo"/>
                <a:cs typeface="Heebo"/>
                <a:sym typeface="Heebo"/>
              </a:rPr>
              <a:t>קידום מעורבות חברתית</a:t>
            </a:r>
            <a:endParaRPr/>
          </a:p>
          <a:p>
            <a:pPr indent="-228631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eebo"/>
              <a:buChar char="-"/>
            </a:pPr>
            <a:r>
              <a:rPr lang="iw-IL" sz="5100">
                <a:latin typeface="Heebo"/>
                <a:ea typeface="Heebo"/>
                <a:cs typeface="Heebo"/>
                <a:sym typeface="Heebo"/>
              </a:rPr>
              <a:t>ניהול שותפויות עם בעלי תפקידים בבי"ס ועם גורמים בקהילה</a:t>
            </a:r>
            <a:endParaRPr/>
          </a:p>
          <a:p>
            <a:pPr indent="-228631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eebo"/>
              <a:buChar char="-"/>
            </a:pPr>
            <a:r>
              <a:rPr lang="iw-IL" sz="5100">
                <a:latin typeface="Heebo"/>
                <a:ea typeface="Heebo"/>
                <a:cs typeface="Heebo"/>
                <a:sym typeface="Heebo"/>
              </a:rPr>
              <a:t>תיעוד הפעילות החברתית ותיווכה באמצעים שונים</a:t>
            </a:r>
            <a:endParaRPr/>
          </a:p>
          <a:p>
            <a:pPr indent="-228631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eebo"/>
              <a:buChar char="-"/>
            </a:pPr>
            <a:r>
              <a:rPr lang="iw-IL" sz="5100">
                <a:latin typeface="Heebo"/>
                <a:ea typeface="Heebo"/>
                <a:cs typeface="Heebo"/>
                <a:sym typeface="Heebo"/>
              </a:rPr>
              <a:t>הקמה ועדכון מרחבי למידה המזמנים למידה חברתית ערכית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0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טקסט, צילום מסך&#10;&#10;התיאור נוצר באופן אוטומטי" id="1181" name="Google Shape;118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2" name="Google Shape;1182;p11"/>
          <p:cNvSpPr txBox="1"/>
          <p:nvPr/>
        </p:nvSpPr>
        <p:spPr>
          <a:xfrm>
            <a:off x="8912270" y="1234787"/>
            <a:ext cx="2627333" cy="1723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8514"/>
              </a:buClr>
              <a:buSzPts val="2200"/>
              <a:buFont typeface="Heebo"/>
              <a:buNone/>
            </a:pPr>
            <a:r>
              <a:rPr b="1" i="0" lang="iw-IL" sz="2200" u="none" cap="none" strike="noStrike">
                <a:solidFill>
                  <a:srgbClr val="EC8514"/>
                </a:solidFill>
                <a:latin typeface="Heebo"/>
                <a:ea typeface="Heebo"/>
                <a:cs typeface="Heebo"/>
                <a:sym typeface="Heebo"/>
              </a:rPr>
              <a:t>זהות בית הספר: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EC8514"/>
              </a:solidFill>
              <a:latin typeface="Heebo"/>
              <a:ea typeface="Heebo"/>
              <a:cs typeface="Heebo"/>
              <a:sym typeface="Heebo"/>
            </a:endParaRPr>
          </a:p>
          <a:p>
            <a:pPr indent="-342900" lvl="0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ebo"/>
              <a:buChar char="-"/>
            </a:pPr>
            <a:r>
              <a:rPr b="0" i="0" lang="iw-IL" sz="1800" u="none" cap="none" strike="noStrike">
                <a:solidFill>
                  <a:srgbClr val="000000"/>
                </a:solidFill>
                <a:latin typeface="Heebo"/>
                <a:ea typeface="Heebo"/>
                <a:cs typeface="Heebo"/>
                <a:sym typeface="Heebo"/>
              </a:rPr>
              <a:t>ציפיות מנהל/ת</a:t>
            </a:r>
            <a:endParaRPr/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ebo"/>
              <a:buChar char="-"/>
            </a:pPr>
            <a:r>
              <a:rPr b="0" i="0" lang="iw-IL" sz="1800" u="none" cap="none" strike="noStrike">
                <a:solidFill>
                  <a:srgbClr val="000000"/>
                </a:solidFill>
                <a:latin typeface="Heebo"/>
                <a:ea typeface="Heebo"/>
                <a:cs typeface="Heebo"/>
                <a:sym typeface="Heebo"/>
              </a:rPr>
              <a:t>למידת העשייה הקיימת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ebo"/>
              <a:buNone/>
            </a:pPr>
            <a:r>
              <a:rPr b="0" i="0" lang="iw-IL" sz="1800" u="none" cap="none" strike="noStrike">
                <a:solidFill>
                  <a:srgbClr val="000000"/>
                </a:solidFill>
                <a:latin typeface="Heebo"/>
                <a:ea typeface="Heebo"/>
                <a:cs typeface="Heebo"/>
                <a:sym typeface="Heebo"/>
              </a:rPr>
              <a:t>     והמסורות הבית ספריות</a:t>
            </a:r>
            <a:endParaRPr/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ebo"/>
              <a:buChar char="-"/>
            </a:pPr>
            <a:r>
              <a:rPr b="0" i="0" lang="iw-IL" sz="1800" u="none" cap="none" strike="noStrike">
                <a:solidFill>
                  <a:srgbClr val="000000"/>
                </a:solidFill>
                <a:latin typeface="Heebo"/>
                <a:ea typeface="Heebo"/>
                <a:cs typeface="Heebo"/>
                <a:sym typeface="Heebo"/>
              </a:rPr>
              <a:t>מטרות וזיהוי צרכים</a:t>
            </a:r>
            <a:endParaRPr b="0" i="0" sz="1800" u="none" cap="none" strike="noStrike">
              <a:solidFill>
                <a:srgbClr val="000000"/>
              </a:solidFill>
              <a:latin typeface="Heebo"/>
              <a:ea typeface="Heebo"/>
              <a:cs typeface="Heebo"/>
              <a:sym typeface="Heebo"/>
            </a:endParaRPr>
          </a:p>
        </p:txBody>
      </p:sp>
      <p:sp>
        <p:nvSpPr>
          <p:cNvPr id="1183" name="Google Shape;1183;p11"/>
          <p:cNvSpPr txBox="1"/>
          <p:nvPr/>
        </p:nvSpPr>
        <p:spPr>
          <a:xfrm>
            <a:off x="1091853" y="1301623"/>
            <a:ext cx="2627333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050"/>
              </a:buClr>
              <a:buSzPts val="2200"/>
              <a:buFont typeface="Heebo"/>
              <a:buNone/>
            </a:pPr>
            <a:r>
              <a:rPr b="1" i="0" lang="iw-IL" sz="2200" u="none" cap="none" strike="noStrike">
                <a:solidFill>
                  <a:srgbClr val="FF5050"/>
                </a:solidFill>
                <a:latin typeface="Heebo"/>
                <a:ea typeface="Heebo"/>
                <a:cs typeface="Heebo"/>
                <a:sym typeface="Heebo"/>
              </a:rPr>
              <a:t>זהות הרכז: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FF5050"/>
              </a:solidFill>
              <a:latin typeface="Heebo"/>
              <a:ea typeface="Heebo"/>
              <a:cs typeface="Heebo"/>
              <a:sym typeface="Heebo"/>
            </a:endParaRPr>
          </a:p>
          <a:p>
            <a:pPr indent="-342900" lvl="0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ebo"/>
              <a:buChar char="-"/>
            </a:pPr>
            <a:r>
              <a:rPr b="0" i="0" lang="iw-IL" sz="1800" u="none" cap="none" strike="noStrike">
                <a:solidFill>
                  <a:srgbClr val="000000"/>
                </a:solidFill>
                <a:latin typeface="Heebo"/>
                <a:ea typeface="Heebo"/>
                <a:cs typeface="Heebo"/>
                <a:sym typeface="Heebo"/>
              </a:rPr>
              <a:t>ערכים, תשוקות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ebo"/>
              <a:buChar char="-"/>
            </a:pPr>
            <a:r>
              <a:rPr b="0" i="0" lang="iw-IL" sz="1800" u="none" cap="none" strike="noStrike">
                <a:solidFill>
                  <a:srgbClr val="000000"/>
                </a:solidFill>
                <a:latin typeface="Heebo"/>
                <a:ea typeface="Heebo"/>
                <a:cs typeface="Heebo"/>
                <a:sym typeface="Heebo"/>
              </a:rPr>
              <a:t>חוזקות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ebo"/>
              <a:buChar char="-"/>
            </a:pPr>
            <a:r>
              <a:rPr b="0" i="0" lang="iw-IL" sz="1800" u="none" cap="none" strike="noStrike">
                <a:solidFill>
                  <a:srgbClr val="000000"/>
                </a:solidFill>
                <a:latin typeface="Heebo"/>
                <a:ea typeface="Heebo"/>
                <a:cs typeface="Heebo"/>
                <a:sym typeface="Heebo"/>
              </a:rPr>
              <a:t>זיהוי צרכים והזדמנויות</a:t>
            </a:r>
            <a:endParaRPr/>
          </a:p>
        </p:txBody>
      </p:sp>
      <p:sp>
        <p:nvSpPr>
          <p:cNvPr id="1184" name="Google Shape;1184;p11"/>
          <p:cNvSpPr txBox="1"/>
          <p:nvPr/>
        </p:nvSpPr>
        <p:spPr>
          <a:xfrm>
            <a:off x="8283881" y="4435025"/>
            <a:ext cx="3255722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EA72E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4EA72E"/>
                </a:solidFill>
                <a:latin typeface="Arial"/>
                <a:ea typeface="Arial"/>
                <a:cs typeface="Arial"/>
                <a:sym typeface="Arial"/>
              </a:rPr>
              <a:t>לוח שנה- זמן והזדמנות: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EC8514"/>
              </a:solidFill>
              <a:latin typeface="Heebo"/>
              <a:ea typeface="Heebo"/>
              <a:cs typeface="Heebo"/>
              <a:sym typeface="Heebo"/>
            </a:endParaRPr>
          </a:p>
          <a:p>
            <a:pPr indent="-342900" lvl="0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ebo"/>
              <a:buChar char="-"/>
            </a:pPr>
            <a:r>
              <a:rPr b="0" i="0" lang="iw-IL" sz="1800" u="none" cap="none" strike="noStrike">
                <a:solidFill>
                  <a:srgbClr val="000000"/>
                </a:solidFill>
                <a:latin typeface="Heebo"/>
                <a:ea typeface="Heebo"/>
                <a:cs typeface="Heebo"/>
                <a:sym typeface="Heebo"/>
              </a:rPr>
              <a:t>ציפיות מנהל/ת</a:t>
            </a:r>
            <a:endParaRPr/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ebo"/>
              <a:buChar char="-"/>
            </a:pPr>
            <a:r>
              <a:rPr b="0" i="0" lang="iw-IL" sz="1800" u="none" cap="none" strike="noStrike">
                <a:solidFill>
                  <a:srgbClr val="000000"/>
                </a:solidFill>
                <a:latin typeface="Heebo"/>
                <a:ea typeface="Heebo"/>
                <a:cs typeface="Heebo"/>
                <a:sym typeface="Heebo"/>
              </a:rPr>
              <a:t>למידת העשייה הקיימת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ebo"/>
              <a:buNone/>
            </a:pPr>
            <a:r>
              <a:rPr b="0" i="0" lang="iw-IL" sz="1800" u="none" cap="none" strike="noStrike">
                <a:solidFill>
                  <a:srgbClr val="000000"/>
                </a:solidFill>
                <a:latin typeface="Heebo"/>
                <a:ea typeface="Heebo"/>
                <a:cs typeface="Heebo"/>
                <a:sym typeface="Heebo"/>
              </a:rPr>
              <a:t>     והמסורות הבית ספריות</a:t>
            </a:r>
            <a:endParaRPr/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ebo"/>
              <a:buChar char="-"/>
            </a:pPr>
            <a:r>
              <a:rPr b="0" i="0" lang="iw-IL" sz="1800" u="none" cap="none" strike="noStrike">
                <a:solidFill>
                  <a:srgbClr val="000000"/>
                </a:solidFill>
                <a:latin typeface="Heebo"/>
                <a:ea typeface="Heebo"/>
                <a:cs typeface="Heebo"/>
                <a:sym typeface="Heebo"/>
              </a:rPr>
              <a:t>מטרות וזיהוי צרכים</a:t>
            </a:r>
            <a:endParaRPr b="0" i="0" sz="1800" u="none" cap="none" strike="noStrike">
              <a:solidFill>
                <a:srgbClr val="000000"/>
              </a:solidFill>
              <a:latin typeface="Heebo"/>
              <a:ea typeface="Heebo"/>
              <a:cs typeface="Heebo"/>
              <a:sym typeface="Heebo"/>
            </a:endParaRPr>
          </a:p>
        </p:txBody>
      </p:sp>
      <p:sp>
        <p:nvSpPr>
          <p:cNvPr id="1185" name="Google Shape;1185;p11"/>
          <p:cNvSpPr txBox="1"/>
          <p:nvPr/>
        </p:nvSpPr>
        <p:spPr>
          <a:xfrm>
            <a:off x="463464" y="4714124"/>
            <a:ext cx="3255722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92DC"/>
              </a:buClr>
              <a:buSzPts val="2400"/>
              <a:buFont typeface="Heebo"/>
              <a:buNone/>
            </a:pPr>
            <a:r>
              <a:rPr b="1" i="0" lang="iw-IL" sz="2400" u="none" cap="none" strike="noStrike">
                <a:solidFill>
                  <a:srgbClr val="4892DC"/>
                </a:solidFill>
                <a:latin typeface="Heebo"/>
                <a:ea typeface="Heebo"/>
                <a:cs typeface="Heebo"/>
                <a:sym typeface="Heebo"/>
              </a:rPr>
              <a:t>תפיסה חינוכית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EC8514"/>
              </a:solidFill>
              <a:latin typeface="Heebo"/>
              <a:ea typeface="Heebo"/>
              <a:cs typeface="Heebo"/>
              <a:sym typeface="Heebo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ebo"/>
              <a:buNone/>
            </a:pPr>
            <a:r>
              <a:rPr b="0" i="0" lang="iw-IL" sz="1800" u="none" cap="none" strike="noStrike">
                <a:solidFill>
                  <a:srgbClr val="000000"/>
                </a:solidFill>
                <a:latin typeface="Heebo"/>
                <a:ea typeface="Heebo"/>
                <a:cs typeface="Heebo"/>
                <a:sym typeface="Heebo"/>
              </a:rPr>
              <a:t>- חינוך חברתי יוצר</a:t>
            </a:r>
            <a:endParaRPr/>
          </a:p>
        </p:txBody>
      </p:sp>
      <p:sp>
        <p:nvSpPr>
          <p:cNvPr id="1186" name="Google Shape;1186;p11"/>
          <p:cNvSpPr txBox="1"/>
          <p:nvPr/>
        </p:nvSpPr>
        <p:spPr>
          <a:xfrm>
            <a:off x="1572540" y="566138"/>
            <a:ext cx="833920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ebo"/>
              <a:buNone/>
            </a:pPr>
            <a:r>
              <a:rPr b="1" i="0" lang="iw-IL" sz="2800" u="none" cap="none" strike="noStrike">
                <a:solidFill>
                  <a:srgbClr val="000000"/>
                </a:solidFill>
                <a:latin typeface="Heebo"/>
                <a:ea typeface="Heebo"/>
                <a:cs typeface="Heebo"/>
                <a:sym typeface="Heebo"/>
              </a:rPr>
              <a:t>מה מזין את תכנית החינוך החברתי בבית הספר?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0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טקסט, צילום מסך, גופן, עיגול&#10;&#10;התיאור נוצר באופן אוטומטי" id="1191" name="Google Shape;1191;p1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64008"/>
            <a:ext cx="12419582" cy="69860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5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צילום מסך, טקסט, תוכנה, מערכת הפעלה&#10;&#10;התיאור נוצר באופן אוטומטי" id="1196" name="Google Shape;119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705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97" name="Google Shape;1197;p13"/>
          <p:cNvGrpSpPr/>
          <p:nvPr/>
        </p:nvGrpSpPr>
        <p:grpSpPr>
          <a:xfrm>
            <a:off x="9807354" y="2431929"/>
            <a:ext cx="1746558" cy="1746558"/>
            <a:chOff x="9591111" y="2112835"/>
            <a:chExt cx="1429872" cy="1429872"/>
          </a:xfrm>
        </p:grpSpPr>
        <p:grpSp>
          <p:nvGrpSpPr>
            <p:cNvPr id="1198" name="Google Shape;1198;p13"/>
            <p:cNvGrpSpPr/>
            <p:nvPr/>
          </p:nvGrpSpPr>
          <p:grpSpPr>
            <a:xfrm>
              <a:off x="9591111" y="2112835"/>
              <a:ext cx="1429872" cy="1429872"/>
              <a:chOff x="4410635" y="1999128"/>
              <a:chExt cx="2572872" cy="2572872"/>
            </a:xfrm>
          </p:grpSpPr>
          <p:sp>
            <p:nvSpPr>
              <p:cNvPr id="1199" name="Google Shape;1199;p13"/>
              <p:cNvSpPr/>
              <p:nvPr/>
            </p:nvSpPr>
            <p:spPr>
              <a:xfrm>
                <a:off x="4572000" y="2160493"/>
                <a:ext cx="2250142" cy="2250142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0" name="Google Shape;1200;p13"/>
              <p:cNvSpPr/>
              <p:nvPr/>
            </p:nvSpPr>
            <p:spPr>
              <a:xfrm>
                <a:off x="4410635" y="1999128"/>
                <a:ext cx="2572872" cy="2572872"/>
              </a:xfrm>
              <a:prstGeom prst="ellipse">
                <a:avLst/>
              </a:prstGeom>
              <a:noFill/>
              <a:ln cap="flat" cmpd="sng" w="12700">
                <a:solidFill>
                  <a:srgbClr val="7F7F7F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01" name="Google Shape;1201;p13"/>
            <p:cNvSpPr txBox="1"/>
            <p:nvPr/>
          </p:nvSpPr>
          <p:spPr>
            <a:xfrm>
              <a:off x="9700030" y="2688192"/>
              <a:ext cx="1212028" cy="3023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800"/>
                <a:buFont typeface="Heebo Black"/>
                <a:buNone/>
              </a:pPr>
              <a:r>
                <a:rPr b="0" i="0" lang="iw-IL" sz="1800" u="none" cap="none" strike="noStrike">
                  <a:solidFill>
                    <a:srgbClr val="595959"/>
                  </a:solidFill>
                  <a:latin typeface="Heebo Black"/>
                  <a:ea typeface="Heebo Black"/>
                  <a:cs typeface="Heebo Black"/>
                  <a:sym typeface="Heebo Black"/>
                </a:rPr>
                <a:t>בירור ציפיות</a:t>
              </a:r>
              <a:endParaRPr/>
            </a:p>
          </p:txBody>
        </p:sp>
      </p:grpSp>
      <p:grpSp>
        <p:nvGrpSpPr>
          <p:cNvPr id="1202" name="Google Shape;1202;p13"/>
          <p:cNvGrpSpPr/>
          <p:nvPr/>
        </p:nvGrpSpPr>
        <p:grpSpPr>
          <a:xfrm>
            <a:off x="7410884" y="2431929"/>
            <a:ext cx="1746558" cy="1746558"/>
            <a:chOff x="7936395" y="2112835"/>
            <a:chExt cx="1429872" cy="1429872"/>
          </a:xfrm>
        </p:grpSpPr>
        <p:grpSp>
          <p:nvGrpSpPr>
            <p:cNvPr id="1203" name="Google Shape;1203;p13"/>
            <p:cNvGrpSpPr/>
            <p:nvPr/>
          </p:nvGrpSpPr>
          <p:grpSpPr>
            <a:xfrm>
              <a:off x="7936395" y="2112835"/>
              <a:ext cx="1429872" cy="1429872"/>
              <a:chOff x="4410635" y="1999128"/>
              <a:chExt cx="2572872" cy="2572872"/>
            </a:xfrm>
          </p:grpSpPr>
          <p:sp>
            <p:nvSpPr>
              <p:cNvPr id="1204" name="Google Shape;1204;p13"/>
              <p:cNvSpPr/>
              <p:nvPr/>
            </p:nvSpPr>
            <p:spPr>
              <a:xfrm>
                <a:off x="4572000" y="2160493"/>
                <a:ext cx="2250142" cy="2250142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5" name="Google Shape;1205;p13"/>
              <p:cNvSpPr/>
              <p:nvPr/>
            </p:nvSpPr>
            <p:spPr>
              <a:xfrm>
                <a:off x="4410635" y="1999128"/>
                <a:ext cx="2572872" cy="2572872"/>
              </a:xfrm>
              <a:prstGeom prst="ellipse">
                <a:avLst/>
              </a:prstGeom>
              <a:noFill/>
              <a:ln cap="flat" cmpd="sng" w="12700">
                <a:solidFill>
                  <a:srgbClr val="7F7F7F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06" name="Google Shape;1206;p13"/>
            <p:cNvSpPr txBox="1"/>
            <p:nvPr/>
          </p:nvSpPr>
          <p:spPr>
            <a:xfrm>
              <a:off x="8030930" y="2537141"/>
              <a:ext cx="1212028" cy="5291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800"/>
                <a:buFont typeface="Heebo Black"/>
                <a:buNone/>
              </a:pPr>
              <a:r>
                <a:rPr b="0" i="0" lang="iw-IL" sz="1800" u="none" cap="none" strike="noStrike">
                  <a:solidFill>
                    <a:srgbClr val="595959"/>
                  </a:solidFill>
                  <a:latin typeface="Heebo Black"/>
                  <a:ea typeface="Heebo Black"/>
                  <a:cs typeface="Heebo Black"/>
                  <a:sym typeface="Heebo Black"/>
                </a:rPr>
                <a:t>מיפוי ראשוני</a:t>
              </a:r>
              <a:endParaRPr/>
            </a:p>
          </p:txBody>
        </p:sp>
      </p:grpSp>
      <p:grpSp>
        <p:nvGrpSpPr>
          <p:cNvPr id="1207" name="Google Shape;1207;p13"/>
          <p:cNvGrpSpPr/>
          <p:nvPr/>
        </p:nvGrpSpPr>
        <p:grpSpPr>
          <a:xfrm>
            <a:off x="5014413" y="2431929"/>
            <a:ext cx="1746558" cy="1746558"/>
            <a:chOff x="6281679" y="2112835"/>
            <a:chExt cx="1429872" cy="1429872"/>
          </a:xfrm>
        </p:grpSpPr>
        <p:grpSp>
          <p:nvGrpSpPr>
            <p:cNvPr id="1208" name="Google Shape;1208;p13"/>
            <p:cNvGrpSpPr/>
            <p:nvPr/>
          </p:nvGrpSpPr>
          <p:grpSpPr>
            <a:xfrm>
              <a:off x="6281679" y="2112835"/>
              <a:ext cx="1429872" cy="1429872"/>
              <a:chOff x="4410635" y="1999128"/>
              <a:chExt cx="2572872" cy="2572872"/>
            </a:xfrm>
          </p:grpSpPr>
          <p:sp>
            <p:nvSpPr>
              <p:cNvPr id="1209" name="Google Shape;1209;p13"/>
              <p:cNvSpPr/>
              <p:nvPr/>
            </p:nvSpPr>
            <p:spPr>
              <a:xfrm>
                <a:off x="4572000" y="2160493"/>
                <a:ext cx="2250142" cy="2250142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0" name="Google Shape;1210;p13"/>
              <p:cNvSpPr/>
              <p:nvPr/>
            </p:nvSpPr>
            <p:spPr>
              <a:xfrm>
                <a:off x="4410635" y="1999128"/>
                <a:ext cx="2572872" cy="2572872"/>
              </a:xfrm>
              <a:prstGeom prst="ellipse">
                <a:avLst/>
              </a:prstGeom>
              <a:noFill/>
              <a:ln cap="flat" cmpd="sng" w="12700">
                <a:solidFill>
                  <a:srgbClr val="7F7F7F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11" name="Google Shape;1211;p13"/>
            <p:cNvSpPr txBox="1"/>
            <p:nvPr/>
          </p:nvSpPr>
          <p:spPr>
            <a:xfrm>
              <a:off x="6385636" y="2492302"/>
              <a:ext cx="1212028" cy="5291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800"/>
                <a:buFont typeface="Heebo Black"/>
                <a:buNone/>
              </a:pPr>
              <a:r>
                <a:rPr b="0" i="0" lang="iw-IL" sz="1800" u="none" cap="none" strike="noStrike">
                  <a:solidFill>
                    <a:srgbClr val="595959"/>
                  </a:solidFill>
                  <a:latin typeface="Heebo Black"/>
                  <a:ea typeface="Heebo Black"/>
                  <a:cs typeface="Heebo Black"/>
                  <a:sym typeface="Heebo Black"/>
                </a:rPr>
                <a:t>הכנת טבלה שנתית</a:t>
              </a:r>
              <a:endParaRPr/>
            </a:p>
          </p:txBody>
        </p:sp>
      </p:grpSp>
      <p:grpSp>
        <p:nvGrpSpPr>
          <p:cNvPr id="1212" name="Google Shape;1212;p13"/>
          <p:cNvGrpSpPr/>
          <p:nvPr/>
        </p:nvGrpSpPr>
        <p:grpSpPr>
          <a:xfrm>
            <a:off x="2617942" y="2431929"/>
            <a:ext cx="1746558" cy="1746558"/>
            <a:chOff x="4626963" y="2112835"/>
            <a:chExt cx="1429872" cy="1429872"/>
          </a:xfrm>
        </p:grpSpPr>
        <p:grpSp>
          <p:nvGrpSpPr>
            <p:cNvPr id="1213" name="Google Shape;1213;p13"/>
            <p:cNvGrpSpPr/>
            <p:nvPr/>
          </p:nvGrpSpPr>
          <p:grpSpPr>
            <a:xfrm>
              <a:off x="4626963" y="2112835"/>
              <a:ext cx="1429872" cy="1429872"/>
              <a:chOff x="4410635" y="1999128"/>
              <a:chExt cx="2572872" cy="2572872"/>
            </a:xfrm>
          </p:grpSpPr>
          <p:sp>
            <p:nvSpPr>
              <p:cNvPr id="1214" name="Google Shape;1214;p13"/>
              <p:cNvSpPr/>
              <p:nvPr/>
            </p:nvSpPr>
            <p:spPr>
              <a:xfrm>
                <a:off x="4572000" y="2160493"/>
                <a:ext cx="2250142" cy="2250142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5" name="Google Shape;1215;p13"/>
              <p:cNvSpPr/>
              <p:nvPr/>
            </p:nvSpPr>
            <p:spPr>
              <a:xfrm>
                <a:off x="4410635" y="1999128"/>
                <a:ext cx="2572872" cy="2572872"/>
              </a:xfrm>
              <a:prstGeom prst="ellipse">
                <a:avLst/>
              </a:prstGeom>
              <a:noFill/>
              <a:ln cap="flat" cmpd="sng" w="12700">
                <a:solidFill>
                  <a:srgbClr val="7F7F7F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16" name="Google Shape;1216;p13"/>
            <p:cNvSpPr txBox="1"/>
            <p:nvPr/>
          </p:nvSpPr>
          <p:spPr>
            <a:xfrm>
              <a:off x="4726025" y="2363999"/>
              <a:ext cx="1212028" cy="9826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800"/>
                <a:buFont typeface="Heebo Black"/>
                <a:buNone/>
              </a:pPr>
              <a:r>
                <a:rPr b="0" i="0" lang="iw-IL" sz="1800" u="none" cap="none" strike="noStrike">
                  <a:solidFill>
                    <a:srgbClr val="595959"/>
                  </a:solidFill>
                  <a:latin typeface="Heebo Black"/>
                  <a:ea typeface="Heebo Black"/>
                  <a:cs typeface="Heebo Black"/>
                  <a:sym typeface="Heebo Black"/>
                </a:rPr>
                <a:t>תכנון פעילות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800"/>
                <a:buFont typeface="Heebo Black"/>
                <a:buNone/>
              </a:pPr>
              <a:r>
                <a:rPr lang="iw-IL" sz="1800">
                  <a:solidFill>
                    <a:srgbClr val="595959"/>
                  </a:solidFill>
                  <a:latin typeface="Heebo Black"/>
                  <a:ea typeface="Heebo Black"/>
                  <a:cs typeface="Heebo Black"/>
                  <a:sym typeface="Heebo Black"/>
                </a:rPr>
                <a:t>חינוך חברתי יוצר</a:t>
              </a:r>
              <a:endParaRPr b="0" i="0" sz="1800" u="none" cap="none" strike="noStrike">
                <a:solidFill>
                  <a:srgbClr val="595959"/>
                </a:solidFill>
                <a:latin typeface="Heebo Black"/>
                <a:ea typeface="Heebo Black"/>
                <a:cs typeface="Heebo Black"/>
                <a:sym typeface="Heebo Black"/>
              </a:endParaRPr>
            </a:p>
          </p:txBody>
        </p:sp>
      </p:grpSp>
      <p:grpSp>
        <p:nvGrpSpPr>
          <p:cNvPr id="1217" name="Google Shape;1217;p13"/>
          <p:cNvGrpSpPr/>
          <p:nvPr/>
        </p:nvGrpSpPr>
        <p:grpSpPr>
          <a:xfrm>
            <a:off x="221471" y="2431929"/>
            <a:ext cx="1746558" cy="1746558"/>
            <a:chOff x="2977317" y="2112835"/>
            <a:chExt cx="1429872" cy="1429872"/>
          </a:xfrm>
        </p:grpSpPr>
        <p:grpSp>
          <p:nvGrpSpPr>
            <p:cNvPr id="1218" name="Google Shape;1218;p13"/>
            <p:cNvGrpSpPr/>
            <p:nvPr/>
          </p:nvGrpSpPr>
          <p:grpSpPr>
            <a:xfrm>
              <a:off x="2977317" y="2112835"/>
              <a:ext cx="1429872" cy="1429872"/>
              <a:chOff x="4410635" y="1999128"/>
              <a:chExt cx="2572872" cy="2572872"/>
            </a:xfrm>
          </p:grpSpPr>
          <p:sp>
            <p:nvSpPr>
              <p:cNvPr id="1219" name="Google Shape;1219;p13"/>
              <p:cNvSpPr/>
              <p:nvPr/>
            </p:nvSpPr>
            <p:spPr>
              <a:xfrm>
                <a:off x="4572000" y="2160493"/>
                <a:ext cx="2250142" cy="2250142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0" name="Google Shape;1220;p13"/>
              <p:cNvSpPr/>
              <p:nvPr/>
            </p:nvSpPr>
            <p:spPr>
              <a:xfrm>
                <a:off x="4410635" y="1999128"/>
                <a:ext cx="2572872" cy="2572872"/>
              </a:xfrm>
              <a:prstGeom prst="ellipse">
                <a:avLst/>
              </a:prstGeom>
              <a:noFill/>
              <a:ln cap="flat" cmpd="sng" w="12700">
                <a:solidFill>
                  <a:srgbClr val="7F7F7F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21" name="Google Shape;1221;p13"/>
            <p:cNvSpPr txBox="1"/>
            <p:nvPr/>
          </p:nvSpPr>
          <p:spPr>
            <a:xfrm>
              <a:off x="3086238" y="2563200"/>
              <a:ext cx="1212028" cy="7559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800"/>
                <a:buFont typeface="Heebo Black"/>
                <a:buNone/>
              </a:pPr>
              <a:r>
                <a:rPr b="0" i="0" lang="iw-IL" sz="1800" u="none" cap="none" strike="noStrike">
                  <a:solidFill>
                    <a:srgbClr val="595959"/>
                  </a:solidFill>
                  <a:latin typeface="Heebo Black"/>
                  <a:ea typeface="Heebo Black"/>
                  <a:cs typeface="Heebo Black"/>
                  <a:sym typeface="Heebo Black"/>
                </a:rPr>
                <a:t>הצגת תוכנית חודשית לצוות</a:t>
              </a:r>
              <a:endParaRPr/>
            </a:p>
          </p:txBody>
        </p:sp>
      </p:grpSp>
      <p:cxnSp>
        <p:nvCxnSpPr>
          <p:cNvPr id="1222" name="Google Shape;1222;p13"/>
          <p:cNvCxnSpPr>
            <a:stCxn id="1200" idx="2"/>
            <a:endCxn id="1205" idx="6"/>
          </p:cNvCxnSpPr>
          <p:nvPr/>
        </p:nvCxnSpPr>
        <p:spPr>
          <a:xfrm rot="10800000">
            <a:off x="9157554" y="3305208"/>
            <a:ext cx="649800" cy="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miter lim="800000"/>
            <a:headEnd len="lg" w="lg" type="oval"/>
            <a:tailEnd len="lg" w="lg" type="oval"/>
          </a:ln>
        </p:spPr>
      </p:cxnSp>
      <p:cxnSp>
        <p:nvCxnSpPr>
          <p:cNvPr id="1223" name="Google Shape;1223;p13"/>
          <p:cNvCxnSpPr>
            <a:stCxn id="1205" idx="2"/>
            <a:endCxn id="1210" idx="6"/>
          </p:cNvCxnSpPr>
          <p:nvPr/>
        </p:nvCxnSpPr>
        <p:spPr>
          <a:xfrm rot="10800000">
            <a:off x="6761084" y="3305208"/>
            <a:ext cx="6498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lg" w="lg" type="oval"/>
            <a:tailEnd len="lg" w="lg" type="oval"/>
          </a:ln>
        </p:spPr>
      </p:cxnSp>
      <p:cxnSp>
        <p:nvCxnSpPr>
          <p:cNvPr id="1224" name="Google Shape;1224;p13"/>
          <p:cNvCxnSpPr>
            <a:stCxn id="1210" idx="2"/>
            <a:endCxn id="1215" idx="6"/>
          </p:cNvCxnSpPr>
          <p:nvPr/>
        </p:nvCxnSpPr>
        <p:spPr>
          <a:xfrm rot="10800000">
            <a:off x="4364613" y="3305208"/>
            <a:ext cx="6498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miter lim="800000"/>
            <a:headEnd len="lg" w="lg" type="oval"/>
            <a:tailEnd len="lg" w="lg" type="oval"/>
          </a:ln>
        </p:spPr>
      </p:cxnSp>
      <p:cxnSp>
        <p:nvCxnSpPr>
          <p:cNvPr id="1225" name="Google Shape;1225;p13"/>
          <p:cNvCxnSpPr>
            <a:stCxn id="1215" idx="2"/>
            <a:endCxn id="1220" idx="6"/>
          </p:cNvCxnSpPr>
          <p:nvPr/>
        </p:nvCxnSpPr>
        <p:spPr>
          <a:xfrm rot="10800000">
            <a:off x="1968142" y="3305208"/>
            <a:ext cx="649800" cy="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solid"/>
            <a:miter lim="800000"/>
            <a:headEnd len="lg" w="lg" type="oval"/>
            <a:tailEnd len="lg" w="lg" type="oval"/>
          </a:ln>
        </p:spPr>
      </p:cxnSp>
      <p:sp>
        <p:nvSpPr>
          <p:cNvPr id="1226" name="Google Shape;1226;p13"/>
          <p:cNvSpPr txBox="1"/>
          <p:nvPr/>
        </p:nvSpPr>
        <p:spPr>
          <a:xfrm>
            <a:off x="9157442" y="4444930"/>
            <a:ext cx="279638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ebo"/>
              <a:buChar char="-"/>
            </a:pPr>
            <a:r>
              <a:rPr b="0" i="0" lang="iw-IL" sz="1800" u="none" cap="none" strike="noStrike">
                <a:solidFill>
                  <a:srgbClr val="000000"/>
                </a:solidFill>
                <a:latin typeface="Heebo"/>
                <a:ea typeface="Heebo"/>
                <a:cs typeface="Heebo"/>
                <a:sym typeface="Heebo"/>
              </a:rPr>
              <a:t>פגישה עם המנהל</a:t>
            </a:r>
            <a:endParaRPr/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ebo"/>
              <a:buChar char="-"/>
            </a:pPr>
            <a:r>
              <a:rPr lang="iw-IL" sz="1800">
                <a:solidFill>
                  <a:srgbClr val="000000"/>
                </a:solidFill>
                <a:latin typeface="Heebo"/>
                <a:ea typeface="Heebo"/>
                <a:cs typeface="Heebo"/>
                <a:sym typeface="Heebo"/>
              </a:rPr>
              <a:t>איסוף תובנות מהעשייה ומהמסורות הבית ספריות</a:t>
            </a:r>
            <a:endParaRPr/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ebo"/>
              <a:buChar char="-"/>
            </a:pPr>
            <a:r>
              <a:rPr b="0" i="0" lang="iw-IL" sz="1800" u="none" cap="none" strike="noStrike">
                <a:solidFill>
                  <a:srgbClr val="000000"/>
                </a:solidFill>
                <a:latin typeface="Heebo"/>
                <a:ea typeface="Heebo"/>
                <a:cs typeface="Heebo"/>
                <a:sym typeface="Heebo"/>
              </a:rPr>
              <a:t>זמן והזדמנות</a:t>
            </a:r>
            <a:endParaRPr/>
          </a:p>
        </p:txBody>
      </p:sp>
      <p:sp>
        <p:nvSpPr>
          <p:cNvPr id="1227" name="Google Shape;1227;p13"/>
          <p:cNvSpPr txBox="1"/>
          <p:nvPr/>
        </p:nvSpPr>
        <p:spPr>
          <a:xfrm>
            <a:off x="7223904" y="4391213"/>
            <a:ext cx="2085371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ebo"/>
              <a:buNone/>
            </a:pPr>
            <a:r>
              <a:rPr b="0" i="0" lang="iw-IL" sz="1800" u="sng" cap="none" strike="noStrike">
                <a:solidFill>
                  <a:srgbClr val="000000"/>
                </a:solidFill>
                <a:latin typeface="Heebo"/>
                <a:ea typeface="Heebo"/>
                <a:cs typeface="Heebo"/>
                <a:sym typeface="Heeb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מיפוי תוכניות על פי עקרונות חינוך חברתי יוצר</a:t>
            </a:r>
            <a:endParaRPr b="0" i="0" sz="1800" u="none" cap="none" strike="noStrike">
              <a:solidFill>
                <a:srgbClr val="000000"/>
              </a:solidFill>
              <a:latin typeface="Heebo"/>
              <a:ea typeface="Heebo"/>
              <a:cs typeface="Heebo"/>
              <a:sym typeface="Heebo"/>
            </a:endParaRPr>
          </a:p>
        </p:txBody>
      </p:sp>
      <p:sp>
        <p:nvSpPr>
          <p:cNvPr id="1228" name="Google Shape;1228;p13"/>
          <p:cNvSpPr txBox="1"/>
          <p:nvPr/>
        </p:nvSpPr>
        <p:spPr>
          <a:xfrm>
            <a:off x="4878941" y="4321224"/>
            <a:ext cx="234496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ebo"/>
              <a:buNone/>
            </a:pPr>
            <a:r>
              <a:rPr b="0" i="0" lang="iw-IL" sz="1800" u="sng" cap="none" strike="noStrike">
                <a:solidFill>
                  <a:srgbClr val="000000"/>
                </a:solidFill>
                <a:latin typeface="Heebo"/>
                <a:ea typeface="Heebo"/>
                <a:cs typeface="Heebo"/>
                <a:sym typeface="Heeb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לוח השנה כהזדמנות- 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ebo"/>
              <a:buNone/>
            </a:pPr>
            <a:r>
              <a:rPr b="0" i="0" lang="iw-IL" sz="1800" u="sng" cap="none" strike="noStrike">
                <a:solidFill>
                  <a:srgbClr val="000000"/>
                </a:solidFill>
                <a:latin typeface="Heebo"/>
                <a:ea typeface="Heebo"/>
                <a:cs typeface="Heebo"/>
                <a:sym typeface="Heebo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שנת תשפ"ה, דרך כפר</a:t>
            </a:r>
            <a:endParaRPr b="0" i="0" sz="1800" u="none" cap="none" strike="noStrike">
              <a:solidFill>
                <a:srgbClr val="000000"/>
              </a:solidFill>
              <a:latin typeface="Heebo"/>
              <a:ea typeface="Heebo"/>
              <a:cs typeface="Heebo"/>
              <a:sym typeface="Heebo"/>
            </a:endParaRPr>
          </a:p>
        </p:txBody>
      </p:sp>
      <p:sp>
        <p:nvSpPr>
          <p:cNvPr id="1229" name="Google Shape;1229;p13"/>
          <p:cNvSpPr txBox="1"/>
          <p:nvPr/>
        </p:nvSpPr>
        <p:spPr>
          <a:xfrm>
            <a:off x="2514652" y="4391213"/>
            <a:ext cx="192905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ebo"/>
              <a:buNone/>
            </a:pPr>
            <a:r>
              <a:rPr b="0" i="0" lang="iw-IL" sz="2000" u="sng" cap="none" strike="noStrike">
                <a:solidFill>
                  <a:srgbClr val="000000"/>
                </a:solidFill>
                <a:latin typeface="Heebo"/>
                <a:ea typeface="Heebo"/>
                <a:cs typeface="Heebo"/>
                <a:sym typeface="Heebo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דף תכנון</a:t>
            </a:r>
            <a:endParaRPr b="0" i="0" sz="2000" u="none" cap="none" strike="noStrike">
              <a:solidFill>
                <a:srgbClr val="000000"/>
              </a:solidFill>
              <a:latin typeface="Heebo"/>
              <a:ea typeface="Heebo"/>
              <a:cs typeface="Heebo"/>
              <a:sym typeface="Heebo"/>
            </a:endParaRPr>
          </a:p>
        </p:txBody>
      </p:sp>
      <p:sp>
        <p:nvSpPr>
          <p:cNvPr id="1230" name="Google Shape;1230;p13"/>
          <p:cNvSpPr txBox="1"/>
          <p:nvPr/>
        </p:nvSpPr>
        <p:spPr>
          <a:xfrm>
            <a:off x="364820" y="751369"/>
            <a:ext cx="1146235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4400"/>
              <a:buFont typeface="Heebo"/>
              <a:buNone/>
            </a:pPr>
            <a:r>
              <a:rPr b="1" lang="iw-IL" sz="4400">
                <a:solidFill>
                  <a:srgbClr val="7030A0"/>
                </a:solidFill>
                <a:latin typeface="Heebo"/>
                <a:ea typeface="Heebo"/>
                <a:cs typeface="Heebo"/>
                <a:sym typeface="Heebo"/>
              </a:rPr>
              <a:t>שלבי בניית תוכנית עבודה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4" name="Shape 1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צילום מסך, טקסט, תוכנה, מערכת הפעלה&#10;&#10;התיאור נוצר באופן אוטומטי" id="1235" name="Google Shape;123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6" name="Google Shape;1236;p14"/>
          <p:cNvSpPr txBox="1"/>
          <p:nvPr/>
        </p:nvSpPr>
        <p:spPr>
          <a:xfrm>
            <a:off x="-832412" y="2228671"/>
            <a:ext cx="9976411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72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עבודה בקבוצות</a:t>
            </a:r>
            <a:endParaRPr sz="7200">
              <a:solidFill>
                <a:srgbClr val="0F4861"/>
              </a:solidFill>
              <a:latin typeface="Heebo"/>
              <a:ea typeface="Heebo"/>
              <a:cs typeface="Heebo"/>
              <a:sym typeface="Heeb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0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צילום מסך, טקסט, תוכנה, מערכת הפעלה&#10;&#10;התיאור נוצר באופן אוטומטי" id="1241" name="Google Shape;124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2" name="Google Shape;1242;p15"/>
          <p:cNvSpPr txBox="1"/>
          <p:nvPr/>
        </p:nvSpPr>
        <p:spPr>
          <a:xfrm>
            <a:off x="1440761" y="2329913"/>
            <a:ext cx="8922546" cy="32624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6000">
                <a:solidFill>
                  <a:schemeClr val="dk1"/>
                </a:solidFill>
                <a:latin typeface="Heebo Black"/>
                <a:ea typeface="Heebo Black"/>
                <a:cs typeface="Heebo Black"/>
                <a:sym typeface="Heebo Black"/>
              </a:rPr>
              <a:t>עם מה אני יוצא.ת מכאן למחר בבוקר שלי?</a:t>
            </a:r>
            <a:endParaRPr/>
          </a:p>
          <a:p>
            <a:pPr indent="0" lvl="0" marL="0" marR="0" rtl="1" algn="ctr">
              <a:spcBef>
                <a:spcPts val="2400"/>
              </a:spcBef>
              <a:spcAft>
                <a:spcPts val="0"/>
              </a:spcAft>
              <a:buNone/>
            </a:pPr>
            <a:r>
              <a:rPr lang="iw-IL" sz="6000">
                <a:solidFill>
                  <a:schemeClr val="dk1"/>
                </a:solidFill>
                <a:latin typeface="Heebo Black"/>
                <a:ea typeface="Heebo Black"/>
                <a:cs typeface="Heebo Black"/>
                <a:sym typeface="Heebo Black"/>
              </a:rPr>
              <a:t>אילו כלים רכשתי</a:t>
            </a:r>
            <a:r>
              <a:rPr lang="iw-IL" sz="6600">
                <a:solidFill>
                  <a:schemeClr val="dk1"/>
                </a:solidFill>
                <a:latin typeface="Heebo Black"/>
                <a:ea typeface="Heebo Black"/>
                <a:cs typeface="Heebo Black"/>
                <a:sym typeface="Heebo Black"/>
              </a:rPr>
              <a:t>?</a:t>
            </a:r>
            <a:endParaRPr/>
          </a:p>
        </p:txBody>
      </p:sp>
      <p:sp>
        <p:nvSpPr>
          <p:cNvPr id="1243" name="Google Shape;1243;p15"/>
          <p:cNvSpPr txBox="1"/>
          <p:nvPr/>
        </p:nvSpPr>
        <p:spPr>
          <a:xfrm>
            <a:off x="9378035" y="687903"/>
            <a:ext cx="2621092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>
                <a:solidFill>
                  <a:schemeClr val="dk1"/>
                </a:solidFill>
                <a:latin typeface="Heebo Black"/>
                <a:ea typeface="Heebo Black"/>
                <a:cs typeface="Heebo Black"/>
                <a:sym typeface="Heebo Black"/>
              </a:rPr>
              <a:t>סיכום יום | </a:t>
            </a:r>
            <a:br>
              <a:rPr lang="iw-IL" sz="2800">
                <a:solidFill>
                  <a:schemeClr val="dk1"/>
                </a:solidFill>
                <a:latin typeface="Heebo Black"/>
                <a:ea typeface="Heebo Black"/>
                <a:cs typeface="Heebo Black"/>
                <a:sym typeface="Heebo Black"/>
              </a:rPr>
            </a:br>
            <a:r>
              <a:rPr lang="iw-IL" sz="28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איך אני יוצא.ת?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ערכת נושא Office">
  <a:themeElements>
    <a:clrScheme name="חינוך יוצר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088C9"/>
      </a:accent1>
      <a:accent2>
        <a:srgbClr val="EEAC34"/>
      </a:accent2>
      <a:accent3>
        <a:srgbClr val="EB5859"/>
      </a:accent3>
      <a:accent4>
        <a:srgbClr val="359937"/>
      </a:accent4>
      <a:accent5>
        <a:srgbClr val="9481BB"/>
      </a:accent5>
      <a:accent6>
        <a:srgbClr val="DB191E"/>
      </a:accent6>
      <a:hlink>
        <a:srgbClr val="3088C9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החינוך היוצר חדש">
  <a:themeElements>
    <a:clrScheme name="חינוך יוצר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088C9"/>
      </a:accent1>
      <a:accent2>
        <a:srgbClr val="EEAC34"/>
      </a:accent2>
      <a:accent3>
        <a:srgbClr val="EB5859"/>
      </a:accent3>
      <a:accent4>
        <a:srgbClr val="359937"/>
      </a:accent4>
      <a:accent5>
        <a:srgbClr val="9481BB"/>
      </a:accent5>
      <a:accent6>
        <a:srgbClr val="DB191E"/>
      </a:accent6>
      <a:hlink>
        <a:srgbClr val="3088C9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2024-07-01T05:10:50Z</dcterms:created>
  <dc:creator>Tsofia Fuichtwanger</dc:creator>
</cp:coreProperties>
</file>