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033" autoAdjust="0"/>
    <p:restoredTop sz="94660"/>
  </p:normalViewPr>
  <p:slideViewPr>
    <p:cSldViewPr snapToGrid="0">
      <p:cViewPr varScale="1">
        <p:scale>
          <a:sx n="77" d="100"/>
          <a:sy n="77" d="100"/>
        </p:scale>
        <p:origin x="9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29ABDEC-B5AC-3645-AA74-340C8112E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124DC54-CB14-E02D-21FB-6FF26FF6A9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BCBC4E4-8FBB-C5B2-93C6-304B38469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648E-15E9-4EC4-9D4C-315DA1B14242}" type="datetimeFigureOut">
              <a:rPr lang="en-IL" smtClean="0"/>
              <a:t>20/01/2026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64290CF-67BC-082C-69CA-3C79198F0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05E0DC1-6F38-E24C-591C-A9F3E0023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08C3-14F8-412A-9755-A44C5627DD6A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952023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95CE70C-56B0-A49F-C6B2-62E371B71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BC9C126-D833-6604-629D-E76EAA526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B3CD225-3FCB-CB6D-B9D9-99C529401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648E-15E9-4EC4-9D4C-315DA1B14242}" type="datetimeFigureOut">
              <a:rPr lang="en-IL" smtClean="0"/>
              <a:t>20/01/2026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B31BA37-BE74-69AF-1DB4-40780B3FD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88FACCE-2CC2-A14E-6F7A-C53F8EA01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08C3-14F8-412A-9755-A44C5627DD6A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056677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DD2D792-5A72-2FF2-9FC9-8CE9D3F0A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C872D3F-02CA-C265-7735-92DF3745E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C336718-6240-721F-7D65-0CEF91136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648E-15E9-4EC4-9D4C-315DA1B14242}" type="datetimeFigureOut">
              <a:rPr lang="en-IL" smtClean="0"/>
              <a:t>20/01/2026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0677183-A527-EB6F-154A-F5F8BE098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733B616-75A7-A49C-6034-0793BBDE5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08C3-14F8-412A-9755-A44C5627DD6A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331203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0643D88-3C51-7CE4-E46F-3EEC0BFAA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DDE43E4-93E9-9F15-E0F7-594E359A92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E2A99F24-104D-82C5-0B14-C4F2146828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4C69724-B791-390A-4D06-14896F7E2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648E-15E9-4EC4-9D4C-315DA1B14242}" type="datetimeFigureOut">
              <a:rPr lang="en-IL" smtClean="0"/>
              <a:t>20/01/2026</a:t>
            </a:fld>
            <a:endParaRPr lang="en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FD86E638-CC1C-CB52-0C9F-782F3063F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11224C6-0A78-8D22-119F-366A24371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08C3-14F8-412A-9755-A44C5627DD6A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759560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EF1AFCF-3120-E29E-BD99-3F1065705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98181CB-0EA5-91C8-2412-0F1586D0F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488007DC-FC98-E97B-235E-2B8FC410D7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015F30BC-3A95-4933-7ADA-AFA7F70C14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DBEF6555-F383-FEA7-CFD6-F117C3042A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529C7E8B-2F63-A287-57FB-E6ECD913E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648E-15E9-4EC4-9D4C-315DA1B14242}" type="datetimeFigureOut">
              <a:rPr lang="en-IL" smtClean="0"/>
              <a:t>20/01/2026</a:t>
            </a:fld>
            <a:endParaRPr lang="en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DB580C26-F661-BF21-3AA1-12F376108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51CFB5C2-1A5B-FAEF-F252-CCE09F7C5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08C3-14F8-412A-9755-A44C5627DD6A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505014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44D0C36-A75E-FB70-85B4-CC5B83C5E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32D55A6C-8B3C-EF12-8229-2CD802E1A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648E-15E9-4EC4-9D4C-315DA1B14242}" type="datetimeFigureOut">
              <a:rPr lang="en-IL" smtClean="0"/>
              <a:t>20/01/2026</a:t>
            </a:fld>
            <a:endParaRPr lang="en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A4D53250-CEC6-E17F-AD57-B23B79BCA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FD6F4093-7F82-69EC-3D43-08C8907B4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08C3-14F8-412A-9755-A44C5627DD6A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10290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F4CB281E-FBDD-F60D-1758-5BA4DD9F7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648E-15E9-4EC4-9D4C-315DA1B14242}" type="datetimeFigureOut">
              <a:rPr lang="en-IL" smtClean="0"/>
              <a:t>20/01/2026</a:t>
            </a:fld>
            <a:endParaRPr lang="en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6B316D8F-8760-E67E-3B26-6F92DEF77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F26BF92-D91B-D7D5-E1C4-CEC536DB5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08C3-14F8-412A-9755-A44C5627DD6A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123440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4BEA823-6991-5616-11EF-72150ED99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AF6C1B1-B94D-DEAA-7FE4-51B9B8ACE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1036C008-4922-23BF-2EBC-5D82B9668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CDBEA698-534E-B8D0-4382-27B96B10A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648E-15E9-4EC4-9D4C-315DA1B14242}" type="datetimeFigureOut">
              <a:rPr lang="en-IL" smtClean="0"/>
              <a:t>20/01/2026</a:t>
            </a:fld>
            <a:endParaRPr lang="en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69748DE-1C34-4618-1B6A-F3BFD74CB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58D02991-6400-77E8-67EE-B4A4749FD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08C3-14F8-412A-9755-A44C5627DD6A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029517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EA3ABAE-7DD4-5F9C-8749-5E1DA13E0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B6E1F4A6-1CAA-B34E-1C1A-BD6F5A7658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C1269C79-B67E-0552-AE0A-422EBD7C4D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8479AAF-C35D-C2A3-5E6A-8E500C345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648E-15E9-4EC4-9D4C-315DA1B14242}" type="datetimeFigureOut">
              <a:rPr lang="en-IL" smtClean="0"/>
              <a:t>20/01/2026</a:t>
            </a:fld>
            <a:endParaRPr lang="en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BBB71038-233B-7E72-D88D-1521E3D12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8C0A0CD3-B06B-CE8E-71FA-3396266A5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08C3-14F8-412A-9755-A44C5627DD6A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984834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376051D-37CB-1ED9-E74C-43B93B4C0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C18163F-0F62-60CB-8671-22981516C4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70269ED-E1E0-E34D-D3FF-16366AA66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648E-15E9-4EC4-9D4C-315DA1B14242}" type="datetimeFigureOut">
              <a:rPr lang="en-IL" smtClean="0"/>
              <a:t>20/01/2026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66A0E73-0F1A-5426-F4D0-383B3C025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B7C2D24-F283-BF9A-2E2D-FE169063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08C3-14F8-412A-9755-A44C5627DD6A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074548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944232F7-9A38-ECAF-A83B-97F8F4F511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6A31849C-E717-7380-366D-07DA045381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068E669-2493-0763-8F18-E86A1CB12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648E-15E9-4EC4-9D4C-315DA1B14242}" type="datetimeFigureOut">
              <a:rPr lang="en-IL" smtClean="0"/>
              <a:t>20/01/2026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46F479C-F1CF-2441-5B39-4FB2D552E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080DF9C-6304-4E1A-F208-D3B71C023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608C3-14F8-412A-9755-A44C5627DD6A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72034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A700ACBD-A571-3489-5142-C329ACFC9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C2768B4-94A5-D5B3-EFB5-8B20C22D8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F3DBF84-8992-4D42-16EB-5A2669A0BD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D0648E-15E9-4EC4-9D4C-315DA1B14242}" type="datetimeFigureOut">
              <a:rPr lang="en-IL" smtClean="0"/>
              <a:t>20/01/2026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8977B5C-771D-3559-7104-40AF1EC93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768288E-338E-6284-04CF-E71A39F39F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8608C3-14F8-412A-9755-A44C5627DD6A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369643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8B62C03-4730-D083-CBDB-D943164D0B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E263C16-C941-F9BB-945A-B14BDE4666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L"/>
          </a:p>
        </p:txBody>
      </p:sp>
      <p:pic>
        <p:nvPicPr>
          <p:cNvPr id="5" name="תמונה 4" descr="תמונה שמכילה טקסט, צילום מסך, גופן, תרשים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A42CCEE4-10A5-D754-E420-C2246FB4C7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818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6FD68C0-B103-1E2E-D44B-CAD0F878E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L"/>
          </a:p>
        </p:txBody>
      </p:sp>
      <p:pic>
        <p:nvPicPr>
          <p:cNvPr id="5" name="מציין מיקום תוכן 4" descr="תמונה שמכילה טקסט, צילום מסך, גופן, מספר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C4E91E07-6251-3CDE-0A32-4202A12502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550" y="-1"/>
            <a:ext cx="12403550" cy="6976997"/>
          </a:xfrm>
        </p:spPr>
      </p:pic>
    </p:spTree>
    <p:extLst>
      <p:ext uri="{BB962C8B-B14F-4D97-AF65-F5344CB8AC3E}">
        <p14:creationId xmlns:p14="http://schemas.microsoft.com/office/powerpoint/2010/main" val="4276003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מציין מיקום תוכן 8" descr="תמונה שמכילה טקסט, צילום מסך, גופן&#10;&#10;תוכן בינה מלאכותית גנרטיבית עשוי להיות שגוי.">
            <a:extLst>
              <a:ext uri="{FF2B5EF4-FFF2-40B4-BE49-F238E27FC236}">
                <a16:creationId xmlns:a16="http://schemas.microsoft.com/office/drawing/2014/main" id="{ED54B531-D986-8889-1E5A-4E2E9A57A1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3688261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מסך רחב</PresentationFormat>
  <Paragraphs>0</Paragraphs>
  <Slides>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ערכת נושא Office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עידית שמעוני</dc:creator>
  <cp:lastModifiedBy>עידית שמעוני</cp:lastModifiedBy>
  <cp:revision>1</cp:revision>
  <dcterms:created xsi:type="dcterms:W3CDTF">2026-01-20T13:07:27Z</dcterms:created>
  <dcterms:modified xsi:type="dcterms:W3CDTF">2026-01-20T13:09:08Z</dcterms:modified>
</cp:coreProperties>
</file>