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59" r:id="rId5"/>
    <p:sldMasterId id="2147483672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</p:sldIdLst>
  <p:sldSz cy="6858000" cx="12192000"/>
  <p:notesSz cx="6858000" cy="9144000"/>
  <p:embeddedFontLst>
    <p:embeddedFont>
      <p:font typeface="Play"/>
      <p:regular r:id="rId15"/>
      <p:bold r:id="rId16"/>
    </p:embeddedFont>
    <p:embeddedFont>
      <p:font typeface="Heebo"/>
      <p:regular r:id="rId17"/>
      <p:bold r:id="rId18"/>
    </p:embeddedFont>
    <p:embeddedFont>
      <p:font typeface="Heebo Black"/>
      <p:bold r:id="rId19"/>
    </p:embeddedFont>
    <p:embeddedFont>
      <p:font typeface="Heebo Light"/>
      <p:regular r:id="rId20"/>
      <p:bold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2" roundtripDataSignature="AMtx7mi5l4FTns+lK5I+WsR9otNmKXPpm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1E0A6155-AF7E-4A27-B360-93293FFDE46D}">
  <a:tblStyle styleId="{1E0A6155-AF7E-4A27-B360-93293FFDE46D}" styleName="Table_0">
    <a:wholeTbl>
      <a:tcTxStyle b="off" i="off">
        <a:font>
          <a:latin typeface="Aptos"/>
          <a:ea typeface="Aptos"/>
          <a:cs typeface="Aptos"/>
        </a:font>
        <a:schemeClr val="dk1"/>
      </a:tcTxStyle>
      <a:tcStyle>
        <a:tcBdr>
          <a:lef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HeeboLight-regular.fntdata"/><Relationship Id="rId11" Type="http://schemas.openxmlformats.org/officeDocument/2006/relationships/slide" Target="slides/slide4.xml"/><Relationship Id="rId22" Type="http://customschemas.google.com/relationships/presentationmetadata" Target="metadata"/><Relationship Id="rId10" Type="http://schemas.openxmlformats.org/officeDocument/2006/relationships/slide" Target="slides/slide3.xml"/><Relationship Id="rId21" Type="http://schemas.openxmlformats.org/officeDocument/2006/relationships/font" Target="fonts/HeeboLight-bold.fntdata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5" Type="http://schemas.openxmlformats.org/officeDocument/2006/relationships/font" Target="fonts/Play-regular.fntdata"/><Relationship Id="rId14" Type="http://schemas.openxmlformats.org/officeDocument/2006/relationships/slide" Target="slides/slide7.xml"/><Relationship Id="rId17" Type="http://schemas.openxmlformats.org/officeDocument/2006/relationships/font" Target="fonts/Heebo-regular.fntdata"/><Relationship Id="rId16" Type="http://schemas.openxmlformats.org/officeDocument/2006/relationships/font" Target="fonts/Play-bold.fntdata"/><Relationship Id="rId5" Type="http://schemas.openxmlformats.org/officeDocument/2006/relationships/slideMaster" Target="slideMasters/slideMaster2.xml"/><Relationship Id="rId19" Type="http://schemas.openxmlformats.org/officeDocument/2006/relationships/font" Target="fonts/HeeboBlack-bold.fntdata"/><Relationship Id="rId6" Type="http://schemas.openxmlformats.org/officeDocument/2006/relationships/slideMaster" Target="slideMasters/slideMaster3.xml"/><Relationship Id="rId18" Type="http://schemas.openxmlformats.org/officeDocument/2006/relationships/font" Target="fonts/Heebo-bold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4" name="Shape 10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" name="Google Shape;105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6" name="Google Shape;1056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3" name="Shape 10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" name="Google Shape;106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5" name="Google Shape;1065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8" name="Shape 10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9" name="Google Shape;106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0" name="Google Shape;1070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9" name="Shape 10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0" name="Google Shape;1100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1" name="Google Shape;1101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6" name="Shape 1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7" name="Google Shape;110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8" name="Google Shape;1108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6" name="Shape 1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7" name="Google Shape;113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8" name="Google Shape;1138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6" name="Shape 1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7" name="Google Shape;114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8" name="Google Shape;1148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3.png"/><Relationship Id="rId3" Type="http://schemas.openxmlformats.org/officeDocument/2006/relationships/image" Target="../media/image10.png"/><Relationship Id="rId4" Type="http://schemas.openxmlformats.org/officeDocument/2006/relationships/image" Target="../media/image2.png"/><Relationship Id="rId5" Type="http://schemas.openxmlformats.org/officeDocument/2006/relationships/image" Target="../media/image6.png"/><Relationship Id="rId6" Type="http://schemas.openxmlformats.org/officeDocument/2006/relationships/image" Target="../media/image7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1.png"/><Relationship Id="rId5" Type="http://schemas.openxmlformats.org/officeDocument/2006/relationships/image" Target="../media/image3.png"/><Relationship Id="rId6" Type="http://schemas.openxmlformats.org/officeDocument/2006/relationships/image" Target="../media/image28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1.png"/><Relationship Id="rId5" Type="http://schemas.openxmlformats.org/officeDocument/2006/relationships/image" Target="../media/image3.png"/><Relationship Id="rId6" Type="http://schemas.openxmlformats.org/officeDocument/2006/relationships/image" Target="../media/image28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1.png"/><Relationship Id="rId5" Type="http://schemas.openxmlformats.org/officeDocument/2006/relationships/image" Target="../media/image3.png"/><Relationship Id="rId6" Type="http://schemas.openxmlformats.org/officeDocument/2006/relationships/image" Target="../media/image28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1.png"/><Relationship Id="rId5" Type="http://schemas.openxmlformats.org/officeDocument/2006/relationships/image" Target="../media/image3.png"/><Relationship Id="rId6" Type="http://schemas.openxmlformats.org/officeDocument/2006/relationships/image" Target="../media/image28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1.png"/><Relationship Id="rId5" Type="http://schemas.openxmlformats.org/officeDocument/2006/relationships/image" Target="../media/image3.png"/><Relationship Id="rId6" Type="http://schemas.openxmlformats.org/officeDocument/2006/relationships/image" Target="../media/image28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1.png"/><Relationship Id="rId5" Type="http://schemas.openxmlformats.org/officeDocument/2006/relationships/image" Target="../media/image3.png"/><Relationship Id="rId6" Type="http://schemas.openxmlformats.org/officeDocument/2006/relationships/image" Target="../media/image28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png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openxmlformats.org/officeDocument/2006/relationships/image" Target="../media/image3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1.png"/><Relationship Id="rId5" Type="http://schemas.openxmlformats.org/officeDocument/2006/relationships/image" Target="../media/image3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1.png"/><Relationship Id="rId5" Type="http://schemas.openxmlformats.org/officeDocument/2006/relationships/image" Target="../media/image3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1.png"/><Relationship Id="rId5" Type="http://schemas.openxmlformats.org/officeDocument/2006/relationships/image" Target="../media/image3.png"/><Relationship Id="rId6" Type="http://schemas.openxmlformats.org/officeDocument/2006/relationships/image" Target="../media/image28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קופית כותרת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תמונה שמכילה שחור, חשיכה, לילה" id="12" name="Google Shape;12;p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8753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9"/>
          <p:cNvSpPr/>
          <p:nvPr/>
        </p:nvSpPr>
        <p:spPr>
          <a:xfrm>
            <a:off x="7431314" y="0"/>
            <a:ext cx="476068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4;p9"/>
          <p:cNvSpPr/>
          <p:nvPr/>
        </p:nvSpPr>
        <p:spPr>
          <a:xfrm>
            <a:off x="1524000" y="1361281"/>
            <a:ext cx="9144000" cy="4135437"/>
          </a:xfrm>
          <a:prstGeom prst="rect">
            <a:avLst/>
          </a:prstGeom>
          <a:solidFill>
            <a:schemeClr val="lt1"/>
          </a:solidFill>
          <a:ln cap="flat" cmpd="sng" w="19050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5;p9"/>
          <p:cNvSpPr txBox="1"/>
          <p:nvPr>
            <p:ph type="ctrTitle"/>
          </p:nvPr>
        </p:nvSpPr>
        <p:spPr>
          <a:xfrm>
            <a:off x="1778000" y="2655830"/>
            <a:ext cx="8636000" cy="181428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6000"/>
              <a:buFont typeface="Heebo Black"/>
              <a:buNone/>
              <a:defRPr sz="6000">
                <a:solidFill>
                  <a:srgbClr val="3F3F3F"/>
                </a:solidFill>
                <a:latin typeface="Heebo Black"/>
                <a:ea typeface="Heebo Black"/>
                <a:cs typeface="Heebo Black"/>
                <a:sym typeface="Heebo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9"/>
          <p:cNvSpPr txBox="1"/>
          <p:nvPr>
            <p:ph idx="1" type="subTitle"/>
          </p:nvPr>
        </p:nvSpPr>
        <p:spPr>
          <a:xfrm>
            <a:off x="1524000" y="4721178"/>
            <a:ext cx="9144000" cy="5366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Heebo Light"/>
                <a:ea typeface="Heebo Light"/>
                <a:cs typeface="Heebo Light"/>
                <a:sym typeface="Heebo Light"/>
              </a:defRPr>
            </a:lvl1pPr>
            <a:lvl2pPr lvl="1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7" name="Google Shape;17;p9"/>
          <p:cNvSpPr/>
          <p:nvPr/>
        </p:nvSpPr>
        <p:spPr>
          <a:xfrm>
            <a:off x="1778000" y="1600201"/>
            <a:ext cx="573314" cy="57331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תמונה שמכילה צבעוני, צילום מסך, גרפיקה, יצירתיות&#10;&#10;התיאור נוצר באופן אוטומטי" id="18" name="Google Shape;18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22863" y="1600201"/>
            <a:ext cx="4146273" cy="92528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ה שמכילה טקסט, גופן, סמל, לוגו&#10;&#10;התיאור נוצר באופן אוטומטי" id="19" name="Google Shape;1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728361" y="108437"/>
            <a:ext cx="3305472" cy="82830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ה שמכילה טקסט, גופן, לוגו, גרפיקה&#10;&#10;התיאור נוצר באופן אוטומטי" id="20" name="Google Shape;20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994026" y="6325830"/>
            <a:ext cx="1109126" cy="42373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ה שמכילה גופן, גרפיקה, עיצוב גרפי, לוגו&#10;&#10;התיאור נוצר באופן אוטומטי" id="21" name="Google Shape;21;p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438728" y="6341637"/>
            <a:ext cx="1595105" cy="3252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" name="Google Shape;22;p9"/>
          <p:cNvGrpSpPr/>
          <p:nvPr/>
        </p:nvGrpSpPr>
        <p:grpSpPr>
          <a:xfrm>
            <a:off x="10115522" y="4963120"/>
            <a:ext cx="385444" cy="375273"/>
            <a:chOff x="11021786" y="2307771"/>
            <a:chExt cx="385444" cy="375273"/>
          </a:xfrm>
        </p:grpSpPr>
        <p:sp>
          <p:nvSpPr>
            <p:cNvPr id="23" name="Google Shape;23;p9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" name="Google Shape;24;p9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25;p9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26;p9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27;p9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28;p9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29;p9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30;p9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31;p9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" name="Google Shape;32;p9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" name="Google Shape;33;p9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" name="Google Shape;34;p9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" name="Google Shape;35;p9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" name="Google Shape;36;p9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" name="Google Shape;37;p9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" name="Google Shape;38;p9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9" name="Google Shape;39;p9"/>
          <p:cNvGrpSpPr/>
          <p:nvPr/>
        </p:nvGrpSpPr>
        <p:grpSpPr>
          <a:xfrm>
            <a:off x="1871935" y="1703531"/>
            <a:ext cx="385444" cy="375273"/>
            <a:chOff x="11021786" y="2307771"/>
            <a:chExt cx="385444" cy="375273"/>
          </a:xfrm>
        </p:grpSpPr>
        <p:sp>
          <p:nvSpPr>
            <p:cNvPr id="40" name="Google Shape;40;p9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" name="Google Shape;41;p9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" name="Google Shape;42;p9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" name="Google Shape;43;p9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" name="Google Shape;44;p9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" name="Google Shape;45;p9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" name="Google Shape;46;p9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" name="Google Shape;47;p9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" name="Google Shape;48;p9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" name="Google Shape;49;p9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" name="Google Shape;50;p9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" name="Google Shape;51;p9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" name="Google Shape;52;p9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" name="Google Shape;53;p9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" name="Google Shape;54;p9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" name="Google Shape;55;p9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תמונה שמכילה שחור, חשיכה, לילה" id="56" name="Google Shape;56;p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8753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9"/>
          <p:cNvSpPr/>
          <p:nvPr/>
        </p:nvSpPr>
        <p:spPr>
          <a:xfrm>
            <a:off x="7431314" y="0"/>
            <a:ext cx="476068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9"/>
          <p:cNvSpPr/>
          <p:nvPr/>
        </p:nvSpPr>
        <p:spPr>
          <a:xfrm>
            <a:off x="1524000" y="1361281"/>
            <a:ext cx="9144000" cy="4135437"/>
          </a:xfrm>
          <a:prstGeom prst="rect">
            <a:avLst/>
          </a:prstGeom>
          <a:solidFill>
            <a:schemeClr val="lt1"/>
          </a:solidFill>
          <a:ln cap="flat" cmpd="sng" w="19050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9"/>
          <p:cNvSpPr/>
          <p:nvPr/>
        </p:nvSpPr>
        <p:spPr>
          <a:xfrm>
            <a:off x="1778000" y="1600201"/>
            <a:ext cx="573314" cy="57331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תמונה שמכילה צבעוני, צילום מסך, גרפיקה, יצירתיות&#10;&#10;התיאור נוצר באופן אוטומטי" id="60" name="Google Shape;60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22863" y="1600201"/>
            <a:ext cx="4146273" cy="92528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ה שמכילה טקסט, גופן, סמל, לוגו&#10;&#10;התיאור נוצר באופן אוטומטי" id="61" name="Google Shape;61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462786" y="216874"/>
            <a:ext cx="3305472" cy="82830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ה שמכילה טקסט, גופן, לוגו, גרפיקה&#10;&#10;התיאור נוצר באופן אוטומטי" id="62" name="Google Shape;62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670451" y="6341637"/>
            <a:ext cx="1109126" cy="42373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ה שמכילה גופן, גרפיקה, עיצוב גרפי, לוגו&#10;&#10;התיאור נוצר באופן אוטומטי" id="63" name="Google Shape;63;p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438728" y="6341637"/>
            <a:ext cx="1595105" cy="3252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4" name="Google Shape;64;p9"/>
          <p:cNvGrpSpPr/>
          <p:nvPr/>
        </p:nvGrpSpPr>
        <p:grpSpPr>
          <a:xfrm>
            <a:off x="10115522" y="4963120"/>
            <a:ext cx="385444" cy="375273"/>
            <a:chOff x="11021786" y="2307771"/>
            <a:chExt cx="385444" cy="375273"/>
          </a:xfrm>
        </p:grpSpPr>
        <p:sp>
          <p:nvSpPr>
            <p:cNvPr id="65" name="Google Shape;65;p9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" name="Google Shape;66;p9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" name="Google Shape;67;p9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" name="Google Shape;68;p9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" name="Google Shape;69;p9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" name="Google Shape;70;p9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" name="Google Shape;71;p9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" name="Google Shape;72;p9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" name="Google Shape;73;p9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" name="Google Shape;74;p9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" name="Google Shape;75;p9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" name="Google Shape;76;p9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" name="Google Shape;77;p9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" name="Google Shape;78;p9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" name="Google Shape;79;p9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" name="Google Shape;80;p9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1" name="Google Shape;81;p9"/>
          <p:cNvGrpSpPr/>
          <p:nvPr/>
        </p:nvGrpSpPr>
        <p:grpSpPr>
          <a:xfrm>
            <a:off x="1871935" y="1703531"/>
            <a:ext cx="385444" cy="375273"/>
            <a:chOff x="11021786" y="2307771"/>
            <a:chExt cx="385444" cy="375273"/>
          </a:xfrm>
        </p:grpSpPr>
        <p:sp>
          <p:nvSpPr>
            <p:cNvPr id="82" name="Google Shape;82;p9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" name="Google Shape;83;p9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" name="Google Shape;84;p9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" name="Google Shape;85;p9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9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" name="Google Shape;87;p9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" name="Google Shape;88;p9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" name="Google Shape;89;p9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90;p9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91;p9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92;p9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9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9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9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" name="Google Shape;96;p9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" name="Google Shape;97;p9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8" name="Google Shape;98;p9"/>
          <p:cNvGrpSpPr/>
          <p:nvPr/>
        </p:nvGrpSpPr>
        <p:grpSpPr>
          <a:xfrm rot="5400000">
            <a:off x="-3317297" y="3317296"/>
            <a:ext cx="6858000" cy="223405"/>
            <a:chOff x="-1" y="-3"/>
            <a:chExt cx="3965612" cy="140680"/>
          </a:xfrm>
        </p:grpSpPr>
        <p:sp>
          <p:nvSpPr>
            <p:cNvPr id="99" name="Google Shape;99;p9"/>
            <p:cNvSpPr/>
            <p:nvPr/>
          </p:nvSpPr>
          <p:spPr>
            <a:xfrm>
              <a:off x="1586175" y="0"/>
              <a:ext cx="793261" cy="140677"/>
            </a:xfrm>
            <a:prstGeom prst="rect">
              <a:avLst/>
            </a:prstGeom>
            <a:solidFill>
              <a:srgbClr val="9481B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" name="Google Shape;100;p9"/>
            <p:cNvSpPr/>
            <p:nvPr/>
          </p:nvSpPr>
          <p:spPr>
            <a:xfrm>
              <a:off x="-1" y="0"/>
              <a:ext cx="793261" cy="140677"/>
            </a:xfrm>
            <a:prstGeom prst="rect">
              <a:avLst/>
            </a:prstGeom>
            <a:solidFill>
              <a:srgbClr val="35993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" name="Google Shape;101;p9"/>
            <p:cNvSpPr/>
            <p:nvPr/>
          </p:nvSpPr>
          <p:spPr>
            <a:xfrm>
              <a:off x="2379089" y="0"/>
              <a:ext cx="793261" cy="140677"/>
            </a:xfrm>
            <a:prstGeom prst="rect">
              <a:avLst/>
            </a:prstGeom>
            <a:solidFill>
              <a:srgbClr val="EB585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" name="Google Shape;102;p9"/>
            <p:cNvSpPr/>
            <p:nvPr/>
          </p:nvSpPr>
          <p:spPr>
            <a:xfrm>
              <a:off x="3172350" y="0"/>
              <a:ext cx="793261" cy="140677"/>
            </a:xfrm>
            <a:prstGeom prst="rect">
              <a:avLst/>
            </a:prstGeom>
            <a:solidFill>
              <a:srgbClr val="EEAC3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" name="Google Shape;103;p9"/>
            <p:cNvSpPr/>
            <p:nvPr/>
          </p:nvSpPr>
          <p:spPr>
            <a:xfrm>
              <a:off x="793086" y="-3"/>
              <a:ext cx="793261" cy="140677"/>
            </a:xfrm>
            <a:prstGeom prst="rect">
              <a:avLst/>
            </a:prstGeom>
            <a:solidFill>
              <a:srgbClr val="3088C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תוכן">
  <p:cSld name="כותרת ותוכן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5"/>
          <p:cNvSpPr txBox="1"/>
          <p:nvPr>
            <p:ph idx="1" type="body"/>
          </p:nvPr>
        </p:nvSpPr>
        <p:spPr>
          <a:xfrm>
            <a:off x="838200" y="1253330"/>
            <a:ext cx="10515600" cy="4753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latin typeface="Heebo"/>
                <a:ea typeface="Heebo"/>
                <a:cs typeface="Heebo"/>
                <a:sym typeface="Heebo"/>
              </a:defRPr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>
                <a:latin typeface="Heebo"/>
                <a:ea typeface="Heebo"/>
                <a:cs typeface="Heebo"/>
                <a:sym typeface="Heebo"/>
              </a:defRPr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>
                <a:latin typeface="Heebo"/>
                <a:ea typeface="Heebo"/>
                <a:cs typeface="Heebo"/>
                <a:sym typeface="Heebo"/>
              </a:defRPr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Heebo"/>
                <a:ea typeface="Heebo"/>
                <a:cs typeface="Heebo"/>
                <a:sym typeface="Heebo"/>
              </a:defRPr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Heebo"/>
                <a:ea typeface="Heebo"/>
                <a:cs typeface="Heebo"/>
                <a:sym typeface="Heebo"/>
              </a:defRPr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6" name="Google Shape;106;p25"/>
          <p:cNvSpPr txBox="1"/>
          <p:nvPr>
            <p:ph type="title"/>
          </p:nvPr>
        </p:nvSpPr>
        <p:spPr>
          <a:xfrm>
            <a:off x="838200" y="374315"/>
            <a:ext cx="10693399" cy="6134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000"/>
              <a:buFont typeface="Heebo Black"/>
              <a:buNone/>
              <a:defRPr sz="4000">
                <a:solidFill>
                  <a:srgbClr val="3F3F3F"/>
                </a:solidFill>
                <a:latin typeface="Heebo Black"/>
                <a:ea typeface="Heebo Black"/>
                <a:cs typeface="Heebo Black"/>
                <a:sym typeface="Heebo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07" name="Google Shape;107;p25"/>
          <p:cNvGrpSpPr/>
          <p:nvPr/>
        </p:nvGrpSpPr>
        <p:grpSpPr>
          <a:xfrm>
            <a:off x="169416" y="6310656"/>
            <a:ext cx="385444" cy="375273"/>
            <a:chOff x="11021786" y="2307771"/>
            <a:chExt cx="385444" cy="375273"/>
          </a:xfrm>
        </p:grpSpPr>
        <p:sp>
          <p:nvSpPr>
            <p:cNvPr id="108" name="Google Shape;108;p25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25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" name="Google Shape;110;p25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111;p25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" name="Google Shape;112;p25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" name="Google Shape;113;p25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114;p25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115;p25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116;p25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" name="Google Shape;117;p25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" name="Google Shape;118;p25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" name="Google Shape;119;p25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120;p25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" name="Google Shape;121;p25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" name="Google Shape;122;p25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" name="Google Shape;123;p25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תמונה שמכילה טקסט, גופן, סמל, צילום מסך&#10;&#10;התיאור נוצר באופן אוטומטי" id="124" name="Google Shape;124;p2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405414" y="6350352"/>
            <a:ext cx="1657470" cy="41533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ה שמכילה גופן, צילום מסך, גרפיקה, טקסט&#10;&#10;התיאור נוצר באופן אוטומטי" id="125" name="Google Shape;125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61478" y="6485844"/>
            <a:ext cx="669022" cy="25559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ה שמכילה צבעוני, צילום מסך, גרפיקה, יצירתיות&#10;&#10;התיאור נוצר באופן אוטומטי" id="126" name="Google Shape;126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413853" y="6365084"/>
            <a:ext cx="1698815" cy="37910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ה שמכילה גופן, גרפיקה, עיצוב גרפי, לוגו&#10;&#10;התיאור נוצר באופן אוטומטי" id="127" name="Google Shape;127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0804" y="6476929"/>
            <a:ext cx="970965" cy="2103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ה שמכילה שחור, חשיכה, לילה&#10;&#10;התיאור נוצר באופן אוטומטי" id="128" name="Google Shape;128;p25"/>
          <p:cNvPicPr preferRelativeResize="0"/>
          <p:nvPr/>
        </p:nvPicPr>
        <p:blipFill rotWithShape="1">
          <a:blip r:embed="rId6">
            <a:alphaModFix/>
          </a:blip>
          <a:srcRect b="0" l="26671" r="41296" t="55589"/>
          <a:stretch/>
        </p:blipFill>
        <p:spPr>
          <a:xfrm>
            <a:off x="-1" y="-1"/>
            <a:ext cx="2730501" cy="2119393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5"/>
          <p:cNvSpPr/>
          <p:nvPr/>
        </p:nvSpPr>
        <p:spPr>
          <a:xfrm>
            <a:off x="11531600" y="374315"/>
            <a:ext cx="573314" cy="573314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0" name="Google Shape;130;p25"/>
          <p:cNvGrpSpPr/>
          <p:nvPr/>
        </p:nvGrpSpPr>
        <p:grpSpPr>
          <a:xfrm>
            <a:off x="11625535" y="473335"/>
            <a:ext cx="385444" cy="375273"/>
            <a:chOff x="11021786" y="2307771"/>
            <a:chExt cx="385444" cy="375273"/>
          </a:xfrm>
        </p:grpSpPr>
        <p:sp>
          <p:nvSpPr>
            <p:cNvPr id="131" name="Google Shape;131;p25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" name="Google Shape;132;p25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" name="Google Shape;133;p25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" name="Google Shape;134;p25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" name="Google Shape;135;p25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" name="Google Shape;136;p25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" name="Google Shape;137;p25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" name="Google Shape;138;p25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" name="Google Shape;139;p25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" name="Google Shape;140;p25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" name="Google Shape;141;p25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" name="Google Shape;142;p25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" name="Google Shape;143;p25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" name="Google Shape;144;p25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" name="Google Shape;146;p25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7" name="Google Shape;147;p25"/>
          <p:cNvGrpSpPr/>
          <p:nvPr/>
        </p:nvGrpSpPr>
        <p:grpSpPr>
          <a:xfrm>
            <a:off x="169416" y="6310656"/>
            <a:ext cx="385444" cy="375273"/>
            <a:chOff x="11021786" y="2307771"/>
            <a:chExt cx="385444" cy="375273"/>
          </a:xfrm>
        </p:grpSpPr>
        <p:sp>
          <p:nvSpPr>
            <p:cNvPr id="148" name="Google Shape;148;p25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" name="Google Shape;149;p25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" name="Google Shape;150;p25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" name="Google Shape;151;p25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" name="Google Shape;152;p25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" name="Google Shape;153;p25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" name="Google Shape;154;p25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" name="Google Shape;155;p25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" name="Google Shape;156;p25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" name="Google Shape;157;p25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" name="Google Shape;158;p25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" name="Google Shape;159;p25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" name="Google Shape;160;p25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" name="Google Shape;161;p25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" name="Google Shape;162;p25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" name="Google Shape;163;p25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תמונה שמכילה שחור, חשיכה, לילה&#10;&#10;התיאור נוצר באופן אוטומטי" id="164" name="Google Shape;164;p25"/>
          <p:cNvPicPr preferRelativeResize="0"/>
          <p:nvPr/>
        </p:nvPicPr>
        <p:blipFill rotWithShape="1">
          <a:blip r:embed="rId6">
            <a:alphaModFix/>
          </a:blip>
          <a:srcRect b="0" l="26671" r="41296" t="55589"/>
          <a:stretch/>
        </p:blipFill>
        <p:spPr>
          <a:xfrm>
            <a:off x="-1" y="-1"/>
            <a:ext cx="2730501" cy="2119393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25"/>
          <p:cNvSpPr/>
          <p:nvPr/>
        </p:nvSpPr>
        <p:spPr>
          <a:xfrm>
            <a:off x="11531600" y="374315"/>
            <a:ext cx="573314" cy="573314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66" name="Google Shape;166;p25"/>
          <p:cNvGrpSpPr/>
          <p:nvPr/>
        </p:nvGrpSpPr>
        <p:grpSpPr>
          <a:xfrm>
            <a:off x="11625535" y="473335"/>
            <a:ext cx="385444" cy="375273"/>
            <a:chOff x="11021786" y="2307771"/>
            <a:chExt cx="385444" cy="375273"/>
          </a:xfrm>
        </p:grpSpPr>
        <p:sp>
          <p:nvSpPr>
            <p:cNvPr id="167" name="Google Shape;167;p25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168;p25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" name="Google Shape;169;p25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" name="Google Shape;170;p25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" name="Google Shape;171;p25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" name="Google Shape;172;p25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" name="Google Shape;173;p25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" name="Google Shape;174;p25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" name="Google Shape;175;p25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" name="Google Shape;176;p25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" name="Google Shape;177;p25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" name="Google Shape;178;p25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" name="Google Shape;179;p25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" name="Google Shape;180;p25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" name="Google Shape;181;p25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" name="Google Shape;182;p25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83" name="Google Shape;183;p25"/>
          <p:cNvGrpSpPr/>
          <p:nvPr/>
        </p:nvGrpSpPr>
        <p:grpSpPr>
          <a:xfrm rot="10800000">
            <a:off x="-1" y="-2130"/>
            <a:ext cx="12192001" cy="158166"/>
            <a:chOff x="-1" y="-3"/>
            <a:chExt cx="3965612" cy="140680"/>
          </a:xfrm>
        </p:grpSpPr>
        <p:sp>
          <p:nvSpPr>
            <p:cNvPr id="184" name="Google Shape;184;p25"/>
            <p:cNvSpPr/>
            <p:nvPr/>
          </p:nvSpPr>
          <p:spPr>
            <a:xfrm>
              <a:off x="1586175" y="0"/>
              <a:ext cx="793261" cy="140677"/>
            </a:xfrm>
            <a:prstGeom prst="rect">
              <a:avLst/>
            </a:prstGeom>
            <a:solidFill>
              <a:srgbClr val="9481B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" name="Google Shape;185;p25"/>
            <p:cNvSpPr/>
            <p:nvPr/>
          </p:nvSpPr>
          <p:spPr>
            <a:xfrm>
              <a:off x="-1" y="0"/>
              <a:ext cx="793261" cy="140677"/>
            </a:xfrm>
            <a:prstGeom prst="rect">
              <a:avLst/>
            </a:prstGeom>
            <a:solidFill>
              <a:srgbClr val="35993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" name="Google Shape;186;p25"/>
            <p:cNvSpPr/>
            <p:nvPr/>
          </p:nvSpPr>
          <p:spPr>
            <a:xfrm>
              <a:off x="2379089" y="0"/>
              <a:ext cx="793261" cy="140677"/>
            </a:xfrm>
            <a:prstGeom prst="rect">
              <a:avLst/>
            </a:prstGeom>
            <a:solidFill>
              <a:srgbClr val="EB585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" name="Google Shape;187;p25"/>
            <p:cNvSpPr/>
            <p:nvPr/>
          </p:nvSpPr>
          <p:spPr>
            <a:xfrm>
              <a:off x="3172350" y="0"/>
              <a:ext cx="793261" cy="140677"/>
            </a:xfrm>
            <a:prstGeom prst="rect">
              <a:avLst/>
            </a:prstGeom>
            <a:solidFill>
              <a:srgbClr val="EEAC3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8" name="Google Shape;188;p25"/>
            <p:cNvSpPr/>
            <p:nvPr/>
          </p:nvSpPr>
          <p:spPr>
            <a:xfrm>
              <a:off x="793086" y="-3"/>
              <a:ext cx="793261" cy="140677"/>
            </a:xfrm>
            <a:prstGeom prst="rect">
              <a:avLst/>
            </a:prstGeom>
            <a:solidFill>
              <a:srgbClr val="3088C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כותרת ותוכן">
  <p:cSld name="4_כותרת ותוכן"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6"/>
          <p:cNvSpPr txBox="1"/>
          <p:nvPr>
            <p:ph idx="1" type="body"/>
          </p:nvPr>
        </p:nvSpPr>
        <p:spPr>
          <a:xfrm>
            <a:off x="838200" y="1253330"/>
            <a:ext cx="10515600" cy="4753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latin typeface="Heebo"/>
                <a:ea typeface="Heebo"/>
                <a:cs typeface="Heebo"/>
                <a:sym typeface="Heebo"/>
              </a:defRPr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>
                <a:latin typeface="Heebo"/>
                <a:ea typeface="Heebo"/>
                <a:cs typeface="Heebo"/>
                <a:sym typeface="Heebo"/>
              </a:defRPr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>
                <a:latin typeface="Heebo"/>
                <a:ea typeface="Heebo"/>
                <a:cs typeface="Heebo"/>
                <a:sym typeface="Heebo"/>
              </a:defRPr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Heebo"/>
                <a:ea typeface="Heebo"/>
                <a:cs typeface="Heebo"/>
                <a:sym typeface="Heebo"/>
              </a:defRPr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Heebo"/>
                <a:ea typeface="Heebo"/>
                <a:cs typeface="Heebo"/>
                <a:sym typeface="Heebo"/>
              </a:defRPr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1" name="Google Shape;191;p26"/>
          <p:cNvSpPr txBox="1"/>
          <p:nvPr>
            <p:ph type="title"/>
          </p:nvPr>
        </p:nvSpPr>
        <p:spPr>
          <a:xfrm>
            <a:off x="838200" y="374315"/>
            <a:ext cx="10693399" cy="6134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000"/>
              <a:buFont typeface="Heebo Black"/>
              <a:buNone/>
              <a:defRPr sz="4000">
                <a:solidFill>
                  <a:schemeClr val="accent4"/>
                </a:solidFill>
                <a:latin typeface="Heebo Black"/>
                <a:ea typeface="Heebo Black"/>
                <a:cs typeface="Heebo Black"/>
                <a:sym typeface="Heebo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92" name="Google Shape;192;p26"/>
          <p:cNvGrpSpPr/>
          <p:nvPr/>
        </p:nvGrpSpPr>
        <p:grpSpPr>
          <a:xfrm>
            <a:off x="169416" y="6310656"/>
            <a:ext cx="385444" cy="375273"/>
            <a:chOff x="11021786" y="2307771"/>
            <a:chExt cx="385444" cy="375273"/>
          </a:xfrm>
        </p:grpSpPr>
        <p:sp>
          <p:nvSpPr>
            <p:cNvPr id="193" name="Google Shape;193;p26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" name="Google Shape;194;p26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" name="Google Shape;195;p26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" name="Google Shape;196;p26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" name="Google Shape;197;p26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" name="Google Shape;198;p26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9" name="Google Shape;199;p26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0" name="Google Shape;200;p26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1" name="Google Shape;201;p26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2" name="Google Shape;202;p26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3" name="Google Shape;203;p26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4" name="Google Shape;204;p26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5" name="Google Shape;205;p26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6" name="Google Shape;206;p26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" name="Google Shape;207;p26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" name="Google Shape;208;p26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תמונה שמכילה טקסט, גופן, סמל, צילום מסך&#10;&#10;התיאור נוצר באופן אוטומטי" id="209" name="Google Shape;209;p2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405414" y="6350352"/>
            <a:ext cx="1657470" cy="41533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ה שמכילה גופן, צילום מסך, גרפיקה, טקסט&#10;&#10;התיאור נוצר באופן אוטומטי" id="210" name="Google Shape;210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61478" y="6485844"/>
            <a:ext cx="669022" cy="25559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ה שמכילה צבעוני, צילום מסך, גרפיקה, יצירתיות&#10;&#10;התיאור נוצר באופן אוטומטי" id="211" name="Google Shape;211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413853" y="6365084"/>
            <a:ext cx="1698815" cy="37910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ה שמכילה גופן, גרפיקה, עיצוב גרפי, לוגו&#10;&#10;התיאור נוצר באופן אוטומטי" id="212" name="Google Shape;212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0804" y="6476929"/>
            <a:ext cx="970965" cy="2103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ה שמכילה שחור, חשיכה, לילה&#10;&#10;התיאור נוצר באופן אוטומטי" id="213" name="Google Shape;213;p26"/>
          <p:cNvPicPr preferRelativeResize="0"/>
          <p:nvPr/>
        </p:nvPicPr>
        <p:blipFill rotWithShape="1">
          <a:blip r:embed="rId6">
            <a:alphaModFix/>
          </a:blip>
          <a:srcRect b="0" l="26671" r="41296" t="55589"/>
          <a:stretch/>
        </p:blipFill>
        <p:spPr>
          <a:xfrm>
            <a:off x="-1" y="-1"/>
            <a:ext cx="2730501" cy="2119393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26"/>
          <p:cNvSpPr/>
          <p:nvPr/>
        </p:nvSpPr>
        <p:spPr>
          <a:xfrm>
            <a:off x="11531600" y="374315"/>
            <a:ext cx="573314" cy="573314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15" name="Google Shape;215;p26"/>
          <p:cNvGrpSpPr/>
          <p:nvPr/>
        </p:nvGrpSpPr>
        <p:grpSpPr>
          <a:xfrm>
            <a:off x="11625535" y="473335"/>
            <a:ext cx="385444" cy="375273"/>
            <a:chOff x="11021786" y="2307771"/>
            <a:chExt cx="385444" cy="375273"/>
          </a:xfrm>
        </p:grpSpPr>
        <p:sp>
          <p:nvSpPr>
            <p:cNvPr id="216" name="Google Shape;216;p26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" name="Google Shape;217;p26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" name="Google Shape;218;p26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" name="Google Shape;219;p26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0" name="Google Shape;220;p26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1" name="Google Shape;221;p26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2" name="Google Shape;222;p26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3" name="Google Shape;223;p26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4" name="Google Shape;224;p26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5" name="Google Shape;225;p26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6" name="Google Shape;226;p26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7" name="Google Shape;227;p26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8" name="Google Shape;228;p26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9" name="Google Shape;229;p26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0" name="Google Shape;230;p26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1" name="Google Shape;231;p26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32" name="Google Shape;232;p26"/>
          <p:cNvGrpSpPr/>
          <p:nvPr/>
        </p:nvGrpSpPr>
        <p:grpSpPr>
          <a:xfrm>
            <a:off x="169416" y="6310656"/>
            <a:ext cx="385444" cy="375273"/>
            <a:chOff x="11021786" y="2307771"/>
            <a:chExt cx="385444" cy="375273"/>
          </a:xfrm>
        </p:grpSpPr>
        <p:sp>
          <p:nvSpPr>
            <p:cNvPr id="233" name="Google Shape;233;p26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4" name="Google Shape;234;p26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5" name="Google Shape;235;p26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6" name="Google Shape;236;p26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7" name="Google Shape;237;p26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8" name="Google Shape;238;p26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9" name="Google Shape;239;p26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0" name="Google Shape;240;p26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1" name="Google Shape;241;p26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2" name="Google Shape;242;p26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3" name="Google Shape;243;p26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4" name="Google Shape;244;p26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5" name="Google Shape;245;p26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6" name="Google Shape;246;p26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7" name="Google Shape;247;p26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8" name="Google Shape;248;p26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תמונה שמכילה שחור, חשיכה, לילה&#10;&#10;התיאור נוצר באופן אוטומטי" id="249" name="Google Shape;249;p26"/>
          <p:cNvPicPr preferRelativeResize="0"/>
          <p:nvPr/>
        </p:nvPicPr>
        <p:blipFill rotWithShape="1">
          <a:blip r:embed="rId6">
            <a:alphaModFix/>
          </a:blip>
          <a:srcRect b="0" l="26671" r="41296" t="55589"/>
          <a:stretch/>
        </p:blipFill>
        <p:spPr>
          <a:xfrm>
            <a:off x="-1" y="-1"/>
            <a:ext cx="2730501" cy="2119393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26"/>
          <p:cNvSpPr/>
          <p:nvPr/>
        </p:nvSpPr>
        <p:spPr>
          <a:xfrm>
            <a:off x="11531600" y="374315"/>
            <a:ext cx="573314" cy="57331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51" name="Google Shape;251;p26"/>
          <p:cNvGrpSpPr/>
          <p:nvPr/>
        </p:nvGrpSpPr>
        <p:grpSpPr>
          <a:xfrm>
            <a:off x="11625535" y="473335"/>
            <a:ext cx="385444" cy="375273"/>
            <a:chOff x="11021786" y="2307771"/>
            <a:chExt cx="385444" cy="375273"/>
          </a:xfrm>
        </p:grpSpPr>
        <p:sp>
          <p:nvSpPr>
            <p:cNvPr id="252" name="Google Shape;252;p26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3" name="Google Shape;253;p26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4" name="Google Shape;254;p26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5" name="Google Shape;255;p26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6" name="Google Shape;256;p26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7" name="Google Shape;257;p26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8" name="Google Shape;258;p26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9" name="Google Shape;259;p26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0" name="Google Shape;260;p26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1" name="Google Shape;261;p26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2" name="Google Shape;262;p26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3" name="Google Shape;263;p26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4" name="Google Shape;264;p26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5" name="Google Shape;265;p26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6" name="Google Shape;266;p26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7" name="Google Shape;267;p26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68" name="Google Shape;268;p26"/>
          <p:cNvGrpSpPr/>
          <p:nvPr/>
        </p:nvGrpSpPr>
        <p:grpSpPr>
          <a:xfrm rot="10800000">
            <a:off x="-1" y="-2130"/>
            <a:ext cx="12192001" cy="158166"/>
            <a:chOff x="-1" y="-3"/>
            <a:chExt cx="3965612" cy="140680"/>
          </a:xfrm>
        </p:grpSpPr>
        <p:sp>
          <p:nvSpPr>
            <p:cNvPr id="269" name="Google Shape;269;p26"/>
            <p:cNvSpPr/>
            <p:nvPr/>
          </p:nvSpPr>
          <p:spPr>
            <a:xfrm>
              <a:off x="1586175" y="0"/>
              <a:ext cx="793261" cy="140677"/>
            </a:xfrm>
            <a:prstGeom prst="rect">
              <a:avLst/>
            </a:prstGeom>
            <a:solidFill>
              <a:srgbClr val="9481B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0" name="Google Shape;270;p26"/>
            <p:cNvSpPr/>
            <p:nvPr/>
          </p:nvSpPr>
          <p:spPr>
            <a:xfrm>
              <a:off x="-1" y="0"/>
              <a:ext cx="793261" cy="140677"/>
            </a:xfrm>
            <a:prstGeom prst="rect">
              <a:avLst/>
            </a:prstGeom>
            <a:solidFill>
              <a:srgbClr val="35993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1" name="Google Shape;271;p26"/>
            <p:cNvSpPr/>
            <p:nvPr/>
          </p:nvSpPr>
          <p:spPr>
            <a:xfrm>
              <a:off x="2379089" y="0"/>
              <a:ext cx="793261" cy="140677"/>
            </a:xfrm>
            <a:prstGeom prst="rect">
              <a:avLst/>
            </a:prstGeom>
            <a:solidFill>
              <a:srgbClr val="EB585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2" name="Google Shape;272;p26"/>
            <p:cNvSpPr/>
            <p:nvPr/>
          </p:nvSpPr>
          <p:spPr>
            <a:xfrm>
              <a:off x="3172350" y="0"/>
              <a:ext cx="793261" cy="140677"/>
            </a:xfrm>
            <a:prstGeom prst="rect">
              <a:avLst/>
            </a:prstGeom>
            <a:solidFill>
              <a:srgbClr val="EEAC3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3" name="Google Shape;273;p26"/>
            <p:cNvSpPr/>
            <p:nvPr/>
          </p:nvSpPr>
          <p:spPr>
            <a:xfrm>
              <a:off x="793086" y="-3"/>
              <a:ext cx="793261" cy="140677"/>
            </a:xfrm>
            <a:prstGeom prst="rect">
              <a:avLst/>
            </a:prstGeom>
            <a:solidFill>
              <a:srgbClr val="3088C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כותרת ותוכן">
  <p:cSld name="5_כותרת ותוכן"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27"/>
          <p:cNvSpPr txBox="1"/>
          <p:nvPr>
            <p:ph idx="1" type="body"/>
          </p:nvPr>
        </p:nvSpPr>
        <p:spPr>
          <a:xfrm>
            <a:off x="838200" y="1253330"/>
            <a:ext cx="10515600" cy="4753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latin typeface="Heebo"/>
                <a:ea typeface="Heebo"/>
                <a:cs typeface="Heebo"/>
                <a:sym typeface="Heebo"/>
              </a:defRPr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>
                <a:latin typeface="Heebo"/>
                <a:ea typeface="Heebo"/>
                <a:cs typeface="Heebo"/>
                <a:sym typeface="Heebo"/>
              </a:defRPr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>
                <a:latin typeface="Heebo"/>
                <a:ea typeface="Heebo"/>
                <a:cs typeface="Heebo"/>
                <a:sym typeface="Heebo"/>
              </a:defRPr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Heebo"/>
                <a:ea typeface="Heebo"/>
                <a:cs typeface="Heebo"/>
                <a:sym typeface="Heebo"/>
              </a:defRPr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Heebo"/>
                <a:ea typeface="Heebo"/>
                <a:cs typeface="Heebo"/>
                <a:sym typeface="Heebo"/>
              </a:defRPr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6" name="Google Shape;276;p27"/>
          <p:cNvSpPr txBox="1"/>
          <p:nvPr>
            <p:ph type="title"/>
          </p:nvPr>
        </p:nvSpPr>
        <p:spPr>
          <a:xfrm>
            <a:off x="838200" y="374315"/>
            <a:ext cx="10693399" cy="6134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Heebo Black"/>
              <a:buNone/>
              <a:defRPr sz="4000">
                <a:solidFill>
                  <a:schemeClr val="accent1"/>
                </a:solidFill>
                <a:latin typeface="Heebo Black"/>
                <a:ea typeface="Heebo Black"/>
                <a:cs typeface="Heebo Black"/>
                <a:sym typeface="Heebo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277" name="Google Shape;277;p27"/>
          <p:cNvGrpSpPr/>
          <p:nvPr/>
        </p:nvGrpSpPr>
        <p:grpSpPr>
          <a:xfrm>
            <a:off x="169416" y="6310656"/>
            <a:ext cx="385444" cy="375273"/>
            <a:chOff x="11021786" y="2307771"/>
            <a:chExt cx="385444" cy="375273"/>
          </a:xfrm>
        </p:grpSpPr>
        <p:sp>
          <p:nvSpPr>
            <p:cNvPr id="278" name="Google Shape;278;p27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9" name="Google Shape;279;p27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0" name="Google Shape;280;p27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1" name="Google Shape;281;p27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2" name="Google Shape;282;p27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3" name="Google Shape;283;p27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4" name="Google Shape;284;p27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5" name="Google Shape;285;p27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6" name="Google Shape;286;p27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7" name="Google Shape;287;p27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8" name="Google Shape;288;p27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9" name="Google Shape;289;p27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0" name="Google Shape;290;p27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1" name="Google Shape;291;p27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2" name="Google Shape;292;p27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3" name="Google Shape;293;p27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תמונה שמכילה טקסט, גופן, סמל, צילום מסך&#10;&#10;התיאור נוצר באופן אוטומטי" id="294" name="Google Shape;294;p2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405414" y="6350352"/>
            <a:ext cx="1657470" cy="41533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ה שמכילה גופן, צילום מסך, גרפיקה, טקסט&#10;&#10;התיאור נוצר באופן אוטומטי" id="295" name="Google Shape;295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61478" y="6485844"/>
            <a:ext cx="669022" cy="25559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ה שמכילה צבעוני, צילום מסך, גרפיקה, יצירתיות&#10;&#10;התיאור נוצר באופן אוטומטי" id="296" name="Google Shape;296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413853" y="6365084"/>
            <a:ext cx="1698815" cy="37910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ה שמכילה גופן, גרפיקה, עיצוב גרפי, לוגו&#10;&#10;התיאור נוצר באופן אוטומטי" id="297" name="Google Shape;297;p2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0804" y="6476929"/>
            <a:ext cx="970965" cy="2103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ה שמכילה שחור, חשיכה, לילה&#10;&#10;התיאור נוצר באופן אוטומטי" id="298" name="Google Shape;298;p27"/>
          <p:cNvPicPr preferRelativeResize="0"/>
          <p:nvPr/>
        </p:nvPicPr>
        <p:blipFill rotWithShape="1">
          <a:blip r:embed="rId6">
            <a:alphaModFix/>
          </a:blip>
          <a:srcRect b="0" l="26671" r="41296" t="55589"/>
          <a:stretch/>
        </p:blipFill>
        <p:spPr>
          <a:xfrm>
            <a:off x="-1" y="-1"/>
            <a:ext cx="2730501" cy="2119393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27"/>
          <p:cNvSpPr/>
          <p:nvPr/>
        </p:nvSpPr>
        <p:spPr>
          <a:xfrm>
            <a:off x="11531600" y="374315"/>
            <a:ext cx="573314" cy="573314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00" name="Google Shape;300;p27"/>
          <p:cNvGrpSpPr/>
          <p:nvPr/>
        </p:nvGrpSpPr>
        <p:grpSpPr>
          <a:xfrm>
            <a:off x="11625535" y="473335"/>
            <a:ext cx="385444" cy="375273"/>
            <a:chOff x="11021786" y="2307771"/>
            <a:chExt cx="385444" cy="375273"/>
          </a:xfrm>
        </p:grpSpPr>
        <p:sp>
          <p:nvSpPr>
            <p:cNvPr id="301" name="Google Shape;301;p27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2" name="Google Shape;302;p27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3" name="Google Shape;303;p27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4" name="Google Shape;304;p27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5" name="Google Shape;305;p27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6" name="Google Shape;306;p27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7" name="Google Shape;307;p27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8" name="Google Shape;308;p27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9" name="Google Shape;309;p27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0" name="Google Shape;310;p27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1" name="Google Shape;311;p27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2" name="Google Shape;312;p27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3" name="Google Shape;313;p27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4" name="Google Shape;314;p27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5" name="Google Shape;315;p27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6" name="Google Shape;316;p27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17" name="Google Shape;317;p27"/>
          <p:cNvGrpSpPr/>
          <p:nvPr/>
        </p:nvGrpSpPr>
        <p:grpSpPr>
          <a:xfrm>
            <a:off x="169416" y="6310656"/>
            <a:ext cx="385444" cy="375273"/>
            <a:chOff x="11021786" y="2307771"/>
            <a:chExt cx="385444" cy="375273"/>
          </a:xfrm>
        </p:grpSpPr>
        <p:sp>
          <p:nvSpPr>
            <p:cNvPr id="318" name="Google Shape;318;p27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9" name="Google Shape;319;p27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0" name="Google Shape;320;p27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1" name="Google Shape;321;p27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2" name="Google Shape;322;p27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3" name="Google Shape;323;p27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4" name="Google Shape;324;p27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5" name="Google Shape;325;p27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6" name="Google Shape;326;p27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7" name="Google Shape;327;p27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8" name="Google Shape;328;p27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9" name="Google Shape;329;p27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0" name="Google Shape;330;p27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1" name="Google Shape;331;p27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2" name="Google Shape;332;p27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3" name="Google Shape;333;p27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תמונה שמכילה שחור, חשיכה, לילה&#10;&#10;התיאור נוצר באופן אוטומטי" id="334" name="Google Shape;334;p27"/>
          <p:cNvPicPr preferRelativeResize="0"/>
          <p:nvPr/>
        </p:nvPicPr>
        <p:blipFill rotWithShape="1">
          <a:blip r:embed="rId6">
            <a:alphaModFix/>
          </a:blip>
          <a:srcRect b="0" l="26671" r="41296" t="55589"/>
          <a:stretch/>
        </p:blipFill>
        <p:spPr>
          <a:xfrm>
            <a:off x="-1" y="-1"/>
            <a:ext cx="2730501" cy="2119393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27"/>
          <p:cNvSpPr/>
          <p:nvPr/>
        </p:nvSpPr>
        <p:spPr>
          <a:xfrm>
            <a:off x="11531600" y="374315"/>
            <a:ext cx="573314" cy="5733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36" name="Google Shape;336;p27"/>
          <p:cNvGrpSpPr/>
          <p:nvPr/>
        </p:nvGrpSpPr>
        <p:grpSpPr>
          <a:xfrm>
            <a:off x="11625535" y="473335"/>
            <a:ext cx="385444" cy="375273"/>
            <a:chOff x="11021786" y="2307771"/>
            <a:chExt cx="385444" cy="375273"/>
          </a:xfrm>
        </p:grpSpPr>
        <p:sp>
          <p:nvSpPr>
            <p:cNvPr id="337" name="Google Shape;337;p27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8" name="Google Shape;338;p27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9" name="Google Shape;339;p27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0" name="Google Shape;340;p27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1" name="Google Shape;341;p27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2" name="Google Shape;342;p27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3" name="Google Shape;343;p27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4" name="Google Shape;344;p27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5" name="Google Shape;345;p27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6" name="Google Shape;346;p27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7" name="Google Shape;347;p27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8" name="Google Shape;348;p27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9" name="Google Shape;349;p27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0" name="Google Shape;350;p27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1" name="Google Shape;351;p27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2" name="Google Shape;352;p27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53" name="Google Shape;353;p27"/>
          <p:cNvGrpSpPr/>
          <p:nvPr/>
        </p:nvGrpSpPr>
        <p:grpSpPr>
          <a:xfrm rot="10800000">
            <a:off x="-1" y="-2130"/>
            <a:ext cx="12192001" cy="158166"/>
            <a:chOff x="-1" y="-3"/>
            <a:chExt cx="3965612" cy="140680"/>
          </a:xfrm>
        </p:grpSpPr>
        <p:sp>
          <p:nvSpPr>
            <p:cNvPr id="354" name="Google Shape;354;p27"/>
            <p:cNvSpPr/>
            <p:nvPr/>
          </p:nvSpPr>
          <p:spPr>
            <a:xfrm>
              <a:off x="1586175" y="0"/>
              <a:ext cx="793261" cy="140677"/>
            </a:xfrm>
            <a:prstGeom prst="rect">
              <a:avLst/>
            </a:prstGeom>
            <a:solidFill>
              <a:srgbClr val="9481B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5" name="Google Shape;355;p27"/>
            <p:cNvSpPr/>
            <p:nvPr/>
          </p:nvSpPr>
          <p:spPr>
            <a:xfrm>
              <a:off x="-1" y="0"/>
              <a:ext cx="793261" cy="140677"/>
            </a:xfrm>
            <a:prstGeom prst="rect">
              <a:avLst/>
            </a:prstGeom>
            <a:solidFill>
              <a:srgbClr val="35993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6" name="Google Shape;356;p27"/>
            <p:cNvSpPr/>
            <p:nvPr/>
          </p:nvSpPr>
          <p:spPr>
            <a:xfrm>
              <a:off x="2379089" y="0"/>
              <a:ext cx="793261" cy="140677"/>
            </a:xfrm>
            <a:prstGeom prst="rect">
              <a:avLst/>
            </a:prstGeom>
            <a:solidFill>
              <a:srgbClr val="EB585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7" name="Google Shape;357;p27"/>
            <p:cNvSpPr/>
            <p:nvPr/>
          </p:nvSpPr>
          <p:spPr>
            <a:xfrm>
              <a:off x="3172350" y="0"/>
              <a:ext cx="793261" cy="140677"/>
            </a:xfrm>
            <a:prstGeom prst="rect">
              <a:avLst/>
            </a:prstGeom>
            <a:solidFill>
              <a:srgbClr val="EEAC3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8" name="Google Shape;358;p27"/>
            <p:cNvSpPr/>
            <p:nvPr/>
          </p:nvSpPr>
          <p:spPr>
            <a:xfrm>
              <a:off x="793086" y="-3"/>
              <a:ext cx="793261" cy="140677"/>
            </a:xfrm>
            <a:prstGeom prst="rect">
              <a:avLst/>
            </a:prstGeom>
            <a:solidFill>
              <a:srgbClr val="3088C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כותרת ותוכן">
  <p:cSld name="2_כותרת ותוכן"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28"/>
          <p:cNvSpPr txBox="1"/>
          <p:nvPr>
            <p:ph idx="1" type="body"/>
          </p:nvPr>
        </p:nvSpPr>
        <p:spPr>
          <a:xfrm>
            <a:off x="838200" y="1253330"/>
            <a:ext cx="10515600" cy="4753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latin typeface="Heebo"/>
                <a:ea typeface="Heebo"/>
                <a:cs typeface="Heebo"/>
                <a:sym typeface="Heebo"/>
              </a:defRPr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>
                <a:latin typeface="Heebo"/>
                <a:ea typeface="Heebo"/>
                <a:cs typeface="Heebo"/>
                <a:sym typeface="Heebo"/>
              </a:defRPr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>
                <a:latin typeface="Heebo"/>
                <a:ea typeface="Heebo"/>
                <a:cs typeface="Heebo"/>
                <a:sym typeface="Heebo"/>
              </a:defRPr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Heebo"/>
                <a:ea typeface="Heebo"/>
                <a:cs typeface="Heebo"/>
                <a:sym typeface="Heebo"/>
              </a:defRPr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Heebo"/>
                <a:ea typeface="Heebo"/>
                <a:cs typeface="Heebo"/>
                <a:sym typeface="Heebo"/>
              </a:defRPr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1" name="Google Shape;361;p28"/>
          <p:cNvSpPr txBox="1"/>
          <p:nvPr>
            <p:ph type="title"/>
          </p:nvPr>
        </p:nvSpPr>
        <p:spPr>
          <a:xfrm>
            <a:off x="838200" y="374315"/>
            <a:ext cx="10693399" cy="6134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000"/>
              <a:buFont typeface="Heebo Black"/>
              <a:buNone/>
              <a:defRPr sz="4000">
                <a:solidFill>
                  <a:schemeClr val="accent5"/>
                </a:solidFill>
                <a:latin typeface="Heebo Black"/>
                <a:ea typeface="Heebo Black"/>
                <a:cs typeface="Heebo Black"/>
                <a:sym typeface="Heebo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362" name="Google Shape;362;p28"/>
          <p:cNvGrpSpPr/>
          <p:nvPr/>
        </p:nvGrpSpPr>
        <p:grpSpPr>
          <a:xfrm>
            <a:off x="169416" y="6310656"/>
            <a:ext cx="385444" cy="375273"/>
            <a:chOff x="11021786" y="2307771"/>
            <a:chExt cx="385444" cy="375273"/>
          </a:xfrm>
        </p:grpSpPr>
        <p:sp>
          <p:nvSpPr>
            <p:cNvPr id="363" name="Google Shape;363;p28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4" name="Google Shape;364;p28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5" name="Google Shape;365;p28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6" name="Google Shape;366;p28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7" name="Google Shape;367;p28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8" name="Google Shape;368;p28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9" name="Google Shape;369;p28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0" name="Google Shape;370;p28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1" name="Google Shape;371;p28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2" name="Google Shape;372;p28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3" name="Google Shape;373;p28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4" name="Google Shape;374;p28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5" name="Google Shape;375;p28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6" name="Google Shape;376;p28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7" name="Google Shape;377;p28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8" name="Google Shape;378;p28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תמונה שמכילה טקסט, גופן, סמל, צילום מסך&#10;&#10;התיאור נוצר באופן אוטומטי" id="379" name="Google Shape;379;p2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405414" y="6350352"/>
            <a:ext cx="1657470" cy="41533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ה שמכילה גופן, צילום מסך, גרפיקה, טקסט&#10;&#10;התיאור נוצר באופן אוטומטי" id="380" name="Google Shape;380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61478" y="6485844"/>
            <a:ext cx="669022" cy="25559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ה שמכילה צבעוני, צילום מסך, גרפיקה, יצירתיות&#10;&#10;התיאור נוצר באופן אוטומטי" id="381" name="Google Shape;381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413853" y="6365084"/>
            <a:ext cx="1698815" cy="37910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ה שמכילה גופן, גרפיקה, עיצוב גרפי, לוגו&#10;&#10;התיאור נוצר באופן אוטומטי" id="382" name="Google Shape;382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0804" y="6476929"/>
            <a:ext cx="970965" cy="2103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ה שמכילה שחור, חשיכה, לילה&#10;&#10;התיאור נוצר באופן אוטומטי" id="383" name="Google Shape;383;p28"/>
          <p:cNvPicPr preferRelativeResize="0"/>
          <p:nvPr/>
        </p:nvPicPr>
        <p:blipFill rotWithShape="1">
          <a:blip r:embed="rId6">
            <a:alphaModFix/>
          </a:blip>
          <a:srcRect b="0" l="26671" r="41296" t="55589"/>
          <a:stretch/>
        </p:blipFill>
        <p:spPr>
          <a:xfrm>
            <a:off x="-1" y="-1"/>
            <a:ext cx="2730501" cy="2119393"/>
          </a:xfrm>
          <a:prstGeom prst="rect">
            <a:avLst/>
          </a:prstGeom>
          <a:noFill/>
          <a:ln>
            <a:noFill/>
          </a:ln>
        </p:spPr>
      </p:pic>
      <p:sp>
        <p:nvSpPr>
          <p:cNvPr id="384" name="Google Shape;384;p28"/>
          <p:cNvSpPr/>
          <p:nvPr/>
        </p:nvSpPr>
        <p:spPr>
          <a:xfrm>
            <a:off x="11531600" y="374315"/>
            <a:ext cx="573314" cy="573314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85" name="Google Shape;385;p28"/>
          <p:cNvGrpSpPr/>
          <p:nvPr/>
        </p:nvGrpSpPr>
        <p:grpSpPr>
          <a:xfrm>
            <a:off x="11625535" y="473335"/>
            <a:ext cx="385444" cy="375273"/>
            <a:chOff x="11021786" y="2307771"/>
            <a:chExt cx="385444" cy="375273"/>
          </a:xfrm>
        </p:grpSpPr>
        <p:sp>
          <p:nvSpPr>
            <p:cNvPr id="386" name="Google Shape;386;p28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7" name="Google Shape;387;p28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8" name="Google Shape;388;p28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9" name="Google Shape;389;p28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0" name="Google Shape;390;p28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1" name="Google Shape;391;p28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2" name="Google Shape;392;p28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3" name="Google Shape;393;p28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4" name="Google Shape;394;p28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5" name="Google Shape;395;p28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6" name="Google Shape;396;p28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7" name="Google Shape;397;p28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8" name="Google Shape;398;p28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9" name="Google Shape;399;p28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0" name="Google Shape;400;p28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1" name="Google Shape;401;p28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02" name="Google Shape;402;p28"/>
          <p:cNvGrpSpPr/>
          <p:nvPr/>
        </p:nvGrpSpPr>
        <p:grpSpPr>
          <a:xfrm>
            <a:off x="169416" y="6310656"/>
            <a:ext cx="385444" cy="375273"/>
            <a:chOff x="11021786" y="2307771"/>
            <a:chExt cx="385444" cy="375273"/>
          </a:xfrm>
        </p:grpSpPr>
        <p:sp>
          <p:nvSpPr>
            <p:cNvPr id="403" name="Google Shape;403;p28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4" name="Google Shape;404;p28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5" name="Google Shape;405;p28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6" name="Google Shape;406;p28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7" name="Google Shape;407;p28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8" name="Google Shape;408;p28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9" name="Google Shape;409;p28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0" name="Google Shape;410;p28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1" name="Google Shape;411;p28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2" name="Google Shape;412;p28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3" name="Google Shape;413;p28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4" name="Google Shape;414;p28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5" name="Google Shape;415;p28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6" name="Google Shape;416;p28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7" name="Google Shape;417;p28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8" name="Google Shape;418;p28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תמונה שמכילה שחור, חשיכה, לילה&#10;&#10;התיאור נוצר באופן אוטומטי" id="419" name="Google Shape;419;p28"/>
          <p:cNvPicPr preferRelativeResize="0"/>
          <p:nvPr/>
        </p:nvPicPr>
        <p:blipFill rotWithShape="1">
          <a:blip r:embed="rId6">
            <a:alphaModFix/>
          </a:blip>
          <a:srcRect b="0" l="26671" r="41296" t="55589"/>
          <a:stretch/>
        </p:blipFill>
        <p:spPr>
          <a:xfrm>
            <a:off x="-1" y="-1"/>
            <a:ext cx="2730501" cy="2119393"/>
          </a:xfrm>
          <a:prstGeom prst="rect">
            <a:avLst/>
          </a:prstGeom>
          <a:noFill/>
          <a:ln>
            <a:noFill/>
          </a:ln>
        </p:spPr>
      </p:pic>
      <p:sp>
        <p:nvSpPr>
          <p:cNvPr id="420" name="Google Shape;420;p28"/>
          <p:cNvSpPr/>
          <p:nvPr/>
        </p:nvSpPr>
        <p:spPr>
          <a:xfrm>
            <a:off x="11531600" y="374315"/>
            <a:ext cx="573314" cy="57331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21" name="Google Shape;421;p28"/>
          <p:cNvGrpSpPr/>
          <p:nvPr/>
        </p:nvGrpSpPr>
        <p:grpSpPr>
          <a:xfrm>
            <a:off x="11625535" y="473335"/>
            <a:ext cx="385444" cy="375273"/>
            <a:chOff x="11021786" y="2307771"/>
            <a:chExt cx="385444" cy="375273"/>
          </a:xfrm>
        </p:grpSpPr>
        <p:sp>
          <p:nvSpPr>
            <p:cNvPr id="422" name="Google Shape;422;p28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3" name="Google Shape;423;p28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4" name="Google Shape;424;p28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5" name="Google Shape;425;p28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6" name="Google Shape;426;p28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7" name="Google Shape;427;p28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8" name="Google Shape;428;p28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9" name="Google Shape;429;p28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0" name="Google Shape;430;p28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1" name="Google Shape;431;p28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2" name="Google Shape;432;p28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3" name="Google Shape;433;p28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4" name="Google Shape;434;p28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5" name="Google Shape;435;p28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6" name="Google Shape;436;p28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7" name="Google Shape;437;p28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38" name="Google Shape;438;p28"/>
          <p:cNvGrpSpPr/>
          <p:nvPr/>
        </p:nvGrpSpPr>
        <p:grpSpPr>
          <a:xfrm rot="10800000">
            <a:off x="-1" y="-2130"/>
            <a:ext cx="12192001" cy="158166"/>
            <a:chOff x="-1" y="-3"/>
            <a:chExt cx="3965612" cy="140680"/>
          </a:xfrm>
        </p:grpSpPr>
        <p:sp>
          <p:nvSpPr>
            <p:cNvPr id="439" name="Google Shape;439;p28"/>
            <p:cNvSpPr/>
            <p:nvPr/>
          </p:nvSpPr>
          <p:spPr>
            <a:xfrm>
              <a:off x="1586175" y="0"/>
              <a:ext cx="793261" cy="140677"/>
            </a:xfrm>
            <a:prstGeom prst="rect">
              <a:avLst/>
            </a:prstGeom>
            <a:solidFill>
              <a:srgbClr val="9481B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0" name="Google Shape;440;p28"/>
            <p:cNvSpPr/>
            <p:nvPr/>
          </p:nvSpPr>
          <p:spPr>
            <a:xfrm>
              <a:off x="-1" y="0"/>
              <a:ext cx="793261" cy="140677"/>
            </a:xfrm>
            <a:prstGeom prst="rect">
              <a:avLst/>
            </a:prstGeom>
            <a:solidFill>
              <a:srgbClr val="35993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1" name="Google Shape;441;p28"/>
            <p:cNvSpPr/>
            <p:nvPr/>
          </p:nvSpPr>
          <p:spPr>
            <a:xfrm>
              <a:off x="2379089" y="0"/>
              <a:ext cx="793261" cy="140677"/>
            </a:xfrm>
            <a:prstGeom prst="rect">
              <a:avLst/>
            </a:prstGeom>
            <a:solidFill>
              <a:srgbClr val="EB585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2" name="Google Shape;442;p28"/>
            <p:cNvSpPr/>
            <p:nvPr/>
          </p:nvSpPr>
          <p:spPr>
            <a:xfrm>
              <a:off x="3172350" y="0"/>
              <a:ext cx="793261" cy="140677"/>
            </a:xfrm>
            <a:prstGeom prst="rect">
              <a:avLst/>
            </a:prstGeom>
            <a:solidFill>
              <a:srgbClr val="EEAC3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3" name="Google Shape;443;p28"/>
            <p:cNvSpPr/>
            <p:nvPr/>
          </p:nvSpPr>
          <p:spPr>
            <a:xfrm>
              <a:off x="793086" y="-3"/>
              <a:ext cx="793261" cy="140677"/>
            </a:xfrm>
            <a:prstGeom prst="rect">
              <a:avLst/>
            </a:prstGeom>
            <a:solidFill>
              <a:srgbClr val="3088C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כותרת ותוכן">
  <p:cSld name="6_כותרת ותוכן"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29"/>
          <p:cNvSpPr txBox="1"/>
          <p:nvPr>
            <p:ph idx="1" type="body"/>
          </p:nvPr>
        </p:nvSpPr>
        <p:spPr>
          <a:xfrm>
            <a:off x="838200" y="1253330"/>
            <a:ext cx="10515600" cy="4753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latin typeface="Heebo"/>
                <a:ea typeface="Heebo"/>
                <a:cs typeface="Heebo"/>
                <a:sym typeface="Heebo"/>
              </a:defRPr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>
                <a:latin typeface="Heebo"/>
                <a:ea typeface="Heebo"/>
                <a:cs typeface="Heebo"/>
                <a:sym typeface="Heebo"/>
              </a:defRPr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>
                <a:latin typeface="Heebo"/>
                <a:ea typeface="Heebo"/>
                <a:cs typeface="Heebo"/>
                <a:sym typeface="Heebo"/>
              </a:defRPr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Heebo"/>
                <a:ea typeface="Heebo"/>
                <a:cs typeface="Heebo"/>
                <a:sym typeface="Heebo"/>
              </a:defRPr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Heebo"/>
                <a:ea typeface="Heebo"/>
                <a:cs typeface="Heebo"/>
                <a:sym typeface="Heebo"/>
              </a:defRPr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6" name="Google Shape;446;p29"/>
          <p:cNvSpPr txBox="1"/>
          <p:nvPr>
            <p:ph type="title"/>
          </p:nvPr>
        </p:nvSpPr>
        <p:spPr>
          <a:xfrm>
            <a:off x="838200" y="374315"/>
            <a:ext cx="10693399" cy="6134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Heebo Black"/>
              <a:buNone/>
              <a:defRPr sz="4000">
                <a:solidFill>
                  <a:schemeClr val="accent3"/>
                </a:solidFill>
                <a:latin typeface="Heebo Black"/>
                <a:ea typeface="Heebo Black"/>
                <a:cs typeface="Heebo Black"/>
                <a:sym typeface="Heebo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447" name="Google Shape;447;p29"/>
          <p:cNvGrpSpPr/>
          <p:nvPr/>
        </p:nvGrpSpPr>
        <p:grpSpPr>
          <a:xfrm>
            <a:off x="169416" y="6310656"/>
            <a:ext cx="385444" cy="375273"/>
            <a:chOff x="11021786" y="2307771"/>
            <a:chExt cx="385444" cy="375273"/>
          </a:xfrm>
        </p:grpSpPr>
        <p:sp>
          <p:nvSpPr>
            <p:cNvPr id="448" name="Google Shape;448;p29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9" name="Google Shape;449;p29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0" name="Google Shape;450;p29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1" name="Google Shape;451;p29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2" name="Google Shape;452;p29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3" name="Google Shape;453;p29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4" name="Google Shape;454;p29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5" name="Google Shape;455;p29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6" name="Google Shape;456;p29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7" name="Google Shape;457;p29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8" name="Google Shape;458;p29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9" name="Google Shape;459;p29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0" name="Google Shape;460;p29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1" name="Google Shape;461;p29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2" name="Google Shape;462;p29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3" name="Google Shape;463;p29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תמונה שמכילה טקסט, גופן, סמל, צילום מסך&#10;&#10;התיאור נוצר באופן אוטומטי" id="464" name="Google Shape;464;p2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405414" y="6350352"/>
            <a:ext cx="1657470" cy="41533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ה שמכילה גופן, צילום מסך, גרפיקה, טקסט&#10;&#10;התיאור נוצר באופן אוטומטי" id="465" name="Google Shape;465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61478" y="6485844"/>
            <a:ext cx="669022" cy="25559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ה שמכילה צבעוני, צילום מסך, גרפיקה, יצירתיות&#10;&#10;התיאור נוצר באופן אוטומטי" id="466" name="Google Shape;466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413853" y="6365084"/>
            <a:ext cx="1698815" cy="37910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ה שמכילה גופן, גרפיקה, עיצוב גרפי, לוגו&#10;&#10;התיאור נוצר באופן אוטומטי" id="467" name="Google Shape;467;p2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0804" y="6476929"/>
            <a:ext cx="970965" cy="2103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ה שמכילה שחור, חשיכה, לילה&#10;&#10;התיאור נוצר באופן אוטומטי" id="468" name="Google Shape;468;p29"/>
          <p:cNvPicPr preferRelativeResize="0"/>
          <p:nvPr/>
        </p:nvPicPr>
        <p:blipFill rotWithShape="1">
          <a:blip r:embed="rId6">
            <a:alphaModFix/>
          </a:blip>
          <a:srcRect b="0" l="26671" r="41296" t="55589"/>
          <a:stretch/>
        </p:blipFill>
        <p:spPr>
          <a:xfrm>
            <a:off x="-1" y="-1"/>
            <a:ext cx="2730501" cy="2119393"/>
          </a:xfrm>
          <a:prstGeom prst="rect">
            <a:avLst/>
          </a:prstGeom>
          <a:noFill/>
          <a:ln>
            <a:noFill/>
          </a:ln>
        </p:spPr>
      </p:pic>
      <p:sp>
        <p:nvSpPr>
          <p:cNvPr id="469" name="Google Shape;469;p29"/>
          <p:cNvSpPr/>
          <p:nvPr/>
        </p:nvSpPr>
        <p:spPr>
          <a:xfrm>
            <a:off x="11531600" y="374315"/>
            <a:ext cx="573314" cy="573314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70" name="Google Shape;470;p29"/>
          <p:cNvGrpSpPr/>
          <p:nvPr/>
        </p:nvGrpSpPr>
        <p:grpSpPr>
          <a:xfrm>
            <a:off x="11625535" y="473335"/>
            <a:ext cx="385444" cy="375273"/>
            <a:chOff x="11021786" y="2307771"/>
            <a:chExt cx="385444" cy="375273"/>
          </a:xfrm>
        </p:grpSpPr>
        <p:sp>
          <p:nvSpPr>
            <p:cNvPr id="471" name="Google Shape;471;p29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2" name="Google Shape;472;p29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3" name="Google Shape;473;p29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4" name="Google Shape;474;p29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5" name="Google Shape;475;p29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6" name="Google Shape;476;p29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7" name="Google Shape;477;p29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8" name="Google Shape;478;p29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9" name="Google Shape;479;p29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0" name="Google Shape;480;p29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1" name="Google Shape;481;p29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2" name="Google Shape;482;p29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3" name="Google Shape;483;p29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4" name="Google Shape;484;p29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5" name="Google Shape;485;p29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6" name="Google Shape;486;p29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87" name="Google Shape;487;p29"/>
          <p:cNvGrpSpPr/>
          <p:nvPr/>
        </p:nvGrpSpPr>
        <p:grpSpPr>
          <a:xfrm>
            <a:off x="169416" y="6310656"/>
            <a:ext cx="385444" cy="375273"/>
            <a:chOff x="11021786" y="2307771"/>
            <a:chExt cx="385444" cy="375273"/>
          </a:xfrm>
        </p:grpSpPr>
        <p:sp>
          <p:nvSpPr>
            <p:cNvPr id="488" name="Google Shape;488;p29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9" name="Google Shape;489;p29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0" name="Google Shape;490;p29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1" name="Google Shape;491;p29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2" name="Google Shape;492;p29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3" name="Google Shape;493;p29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4" name="Google Shape;494;p29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5" name="Google Shape;495;p29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6" name="Google Shape;496;p29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7" name="Google Shape;497;p29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8" name="Google Shape;498;p29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9" name="Google Shape;499;p29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0" name="Google Shape;500;p29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1" name="Google Shape;501;p29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2" name="Google Shape;502;p29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3" name="Google Shape;503;p29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תמונה שמכילה שחור, חשיכה, לילה&#10;&#10;התיאור נוצר באופן אוטומטי" id="504" name="Google Shape;504;p29"/>
          <p:cNvPicPr preferRelativeResize="0"/>
          <p:nvPr/>
        </p:nvPicPr>
        <p:blipFill rotWithShape="1">
          <a:blip r:embed="rId6">
            <a:alphaModFix/>
          </a:blip>
          <a:srcRect b="0" l="26671" r="41296" t="55589"/>
          <a:stretch/>
        </p:blipFill>
        <p:spPr>
          <a:xfrm>
            <a:off x="-1" y="-1"/>
            <a:ext cx="2730501" cy="2119393"/>
          </a:xfrm>
          <a:prstGeom prst="rect">
            <a:avLst/>
          </a:prstGeom>
          <a:noFill/>
          <a:ln>
            <a:noFill/>
          </a:ln>
        </p:spPr>
      </p:pic>
      <p:sp>
        <p:nvSpPr>
          <p:cNvPr id="505" name="Google Shape;505;p29"/>
          <p:cNvSpPr/>
          <p:nvPr/>
        </p:nvSpPr>
        <p:spPr>
          <a:xfrm>
            <a:off x="11531600" y="374315"/>
            <a:ext cx="573314" cy="57331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06" name="Google Shape;506;p29"/>
          <p:cNvGrpSpPr/>
          <p:nvPr/>
        </p:nvGrpSpPr>
        <p:grpSpPr>
          <a:xfrm>
            <a:off x="11625535" y="473335"/>
            <a:ext cx="385444" cy="375273"/>
            <a:chOff x="11021786" y="2307771"/>
            <a:chExt cx="385444" cy="375273"/>
          </a:xfrm>
        </p:grpSpPr>
        <p:sp>
          <p:nvSpPr>
            <p:cNvPr id="507" name="Google Shape;507;p29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8" name="Google Shape;508;p29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9" name="Google Shape;509;p29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0" name="Google Shape;510;p29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1" name="Google Shape;511;p29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2" name="Google Shape;512;p29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3" name="Google Shape;513;p29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4" name="Google Shape;514;p29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5" name="Google Shape;515;p29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6" name="Google Shape;516;p29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7" name="Google Shape;517;p29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8" name="Google Shape;518;p29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9" name="Google Shape;519;p29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0" name="Google Shape;520;p29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1" name="Google Shape;521;p29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2" name="Google Shape;522;p29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23" name="Google Shape;523;p29"/>
          <p:cNvGrpSpPr/>
          <p:nvPr/>
        </p:nvGrpSpPr>
        <p:grpSpPr>
          <a:xfrm rot="10800000">
            <a:off x="-1" y="-2130"/>
            <a:ext cx="12192001" cy="158166"/>
            <a:chOff x="-1" y="-3"/>
            <a:chExt cx="3965612" cy="140680"/>
          </a:xfrm>
        </p:grpSpPr>
        <p:sp>
          <p:nvSpPr>
            <p:cNvPr id="524" name="Google Shape;524;p29"/>
            <p:cNvSpPr/>
            <p:nvPr/>
          </p:nvSpPr>
          <p:spPr>
            <a:xfrm>
              <a:off x="1586175" y="0"/>
              <a:ext cx="793261" cy="140677"/>
            </a:xfrm>
            <a:prstGeom prst="rect">
              <a:avLst/>
            </a:prstGeom>
            <a:solidFill>
              <a:srgbClr val="9481B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5" name="Google Shape;525;p29"/>
            <p:cNvSpPr/>
            <p:nvPr/>
          </p:nvSpPr>
          <p:spPr>
            <a:xfrm>
              <a:off x="-1" y="0"/>
              <a:ext cx="793261" cy="140677"/>
            </a:xfrm>
            <a:prstGeom prst="rect">
              <a:avLst/>
            </a:prstGeom>
            <a:solidFill>
              <a:srgbClr val="35993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6" name="Google Shape;526;p29"/>
            <p:cNvSpPr/>
            <p:nvPr/>
          </p:nvSpPr>
          <p:spPr>
            <a:xfrm>
              <a:off x="2379089" y="0"/>
              <a:ext cx="793261" cy="140677"/>
            </a:xfrm>
            <a:prstGeom prst="rect">
              <a:avLst/>
            </a:prstGeom>
            <a:solidFill>
              <a:srgbClr val="EB585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7" name="Google Shape;527;p29"/>
            <p:cNvSpPr/>
            <p:nvPr/>
          </p:nvSpPr>
          <p:spPr>
            <a:xfrm>
              <a:off x="3172350" y="0"/>
              <a:ext cx="793261" cy="140677"/>
            </a:xfrm>
            <a:prstGeom prst="rect">
              <a:avLst/>
            </a:prstGeom>
            <a:solidFill>
              <a:srgbClr val="EEAC3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8" name="Google Shape;528;p29"/>
            <p:cNvSpPr/>
            <p:nvPr/>
          </p:nvSpPr>
          <p:spPr>
            <a:xfrm>
              <a:off x="793086" y="-3"/>
              <a:ext cx="793261" cy="140677"/>
            </a:xfrm>
            <a:prstGeom prst="rect">
              <a:avLst/>
            </a:prstGeom>
            <a:solidFill>
              <a:srgbClr val="3088C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כותרת ותוכן">
  <p:cSld name="7_כותרת ותוכן"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30"/>
          <p:cNvSpPr txBox="1"/>
          <p:nvPr>
            <p:ph idx="1" type="body"/>
          </p:nvPr>
        </p:nvSpPr>
        <p:spPr>
          <a:xfrm>
            <a:off x="838200" y="1253330"/>
            <a:ext cx="10515600" cy="4753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latin typeface="Heebo"/>
                <a:ea typeface="Heebo"/>
                <a:cs typeface="Heebo"/>
                <a:sym typeface="Heebo"/>
              </a:defRPr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>
                <a:latin typeface="Heebo"/>
                <a:ea typeface="Heebo"/>
                <a:cs typeface="Heebo"/>
                <a:sym typeface="Heebo"/>
              </a:defRPr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>
                <a:latin typeface="Heebo"/>
                <a:ea typeface="Heebo"/>
                <a:cs typeface="Heebo"/>
                <a:sym typeface="Heebo"/>
              </a:defRPr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Heebo"/>
                <a:ea typeface="Heebo"/>
                <a:cs typeface="Heebo"/>
                <a:sym typeface="Heebo"/>
              </a:defRPr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Heebo"/>
                <a:ea typeface="Heebo"/>
                <a:cs typeface="Heebo"/>
                <a:sym typeface="Heebo"/>
              </a:defRPr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31" name="Google Shape;531;p30"/>
          <p:cNvSpPr txBox="1"/>
          <p:nvPr>
            <p:ph type="title"/>
          </p:nvPr>
        </p:nvSpPr>
        <p:spPr>
          <a:xfrm>
            <a:off x="838200" y="374315"/>
            <a:ext cx="10693399" cy="6134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000"/>
              <a:buFont typeface="Heebo Black"/>
              <a:buNone/>
              <a:defRPr sz="4000">
                <a:solidFill>
                  <a:schemeClr val="accent2"/>
                </a:solidFill>
                <a:latin typeface="Heebo Black"/>
                <a:ea typeface="Heebo Black"/>
                <a:cs typeface="Heebo Black"/>
                <a:sym typeface="Heebo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532" name="Google Shape;532;p30"/>
          <p:cNvGrpSpPr/>
          <p:nvPr/>
        </p:nvGrpSpPr>
        <p:grpSpPr>
          <a:xfrm>
            <a:off x="169416" y="6310656"/>
            <a:ext cx="385444" cy="375273"/>
            <a:chOff x="11021786" y="2307771"/>
            <a:chExt cx="385444" cy="375273"/>
          </a:xfrm>
        </p:grpSpPr>
        <p:sp>
          <p:nvSpPr>
            <p:cNvPr id="533" name="Google Shape;533;p30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4" name="Google Shape;534;p30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5" name="Google Shape;535;p30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6" name="Google Shape;536;p30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7" name="Google Shape;537;p30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8" name="Google Shape;538;p30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9" name="Google Shape;539;p30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0" name="Google Shape;540;p30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1" name="Google Shape;541;p30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2" name="Google Shape;542;p30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3" name="Google Shape;543;p30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4" name="Google Shape;544;p30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5" name="Google Shape;545;p30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6" name="Google Shape;546;p30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7" name="Google Shape;547;p30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8" name="Google Shape;548;p30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תמונה שמכילה טקסט, גופן, סמל, צילום מסך&#10;&#10;התיאור נוצר באופן אוטומטי" id="549" name="Google Shape;549;p3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405414" y="6350352"/>
            <a:ext cx="1657470" cy="41533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ה שמכילה גופן, צילום מסך, גרפיקה, טקסט&#10;&#10;התיאור נוצר באופן אוטומטי" id="550" name="Google Shape;550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61478" y="6485844"/>
            <a:ext cx="669022" cy="25559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ה שמכילה צבעוני, צילום מסך, גרפיקה, יצירתיות&#10;&#10;התיאור נוצר באופן אוטומטי" id="551" name="Google Shape;551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413853" y="6365084"/>
            <a:ext cx="1698815" cy="37910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ה שמכילה גופן, גרפיקה, עיצוב גרפי, לוגו&#10;&#10;התיאור נוצר באופן אוטומטי" id="552" name="Google Shape;552;p3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0804" y="6476929"/>
            <a:ext cx="970965" cy="2103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ה שמכילה שחור, חשיכה, לילה&#10;&#10;התיאור נוצר באופן אוטומטי" id="553" name="Google Shape;553;p30"/>
          <p:cNvPicPr preferRelativeResize="0"/>
          <p:nvPr/>
        </p:nvPicPr>
        <p:blipFill rotWithShape="1">
          <a:blip r:embed="rId6">
            <a:alphaModFix/>
          </a:blip>
          <a:srcRect b="0" l="26671" r="41296" t="55589"/>
          <a:stretch/>
        </p:blipFill>
        <p:spPr>
          <a:xfrm>
            <a:off x="-1" y="-1"/>
            <a:ext cx="2730501" cy="2119393"/>
          </a:xfrm>
          <a:prstGeom prst="rect">
            <a:avLst/>
          </a:prstGeom>
          <a:noFill/>
          <a:ln>
            <a:noFill/>
          </a:ln>
        </p:spPr>
      </p:pic>
      <p:sp>
        <p:nvSpPr>
          <p:cNvPr id="554" name="Google Shape;554;p30"/>
          <p:cNvSpPr/>
          <p:nvPr/>
        </p:nvSpPr>
        <p:spPr>
          <a:xfrm>
            <a:off x="11531600" y="374315"/>
            <a:ext cx="573314" cy="573314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55" name="Google Shape;555;p30"/>
          <p:cNvGrpSpPr/>
          <p:nvPr/>
        </p:nvGrpSpPr>
        <p:grpSpPr>
          <a:xfrm>
            <a:off x="11625535" y="473335"/>
            <a:ext cx="385444" cy="375273"/>
            <a:chOff x="11021786" y="2307771"/>
            <a:chExt cx="385444" cy="375273"/>
          </a:xfrm>
        </p:grpSpPr>
        <p:sp>
          <p:nvSpPr>
            <p:cNvPr id="556" name="Google Shape;556;p30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7" name="Google Shape;557;p30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8" name="Google Shape;558;p30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9" name="Google Shape;559;p30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0" name="Google Shape;560;p30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1" name="Google Shape;561;p30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2" name="Google Shape;562;p30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3" name="Google Shape;563;p30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4" name="Google Shape;564;p30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5" name="Google Shape;565;p30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6" name="Google Shape;566;p30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7" name="Google Shape;567;p30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8" name="Google Shape;568;p30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9" name="Google Shape;569;p30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0" name="Google Shape;570;p30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1" name="Google Shape;571;p30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72" name="Google Shape;572;p30"/>
          <p:cNvGrpSpPr/>
          <p:nvPr/>
        </p:nvGrpSpPr>
        <p:grpSpPr>
          <a:xfrm>
            <a:off x="169416" y="6310656"/>
            <a:ext cx="385444" cy="375273"/>
            <a:chOff x="11021786" y="2307771"/>
            <a:chExt cx="385444" cy="375273"/>
          </a:xfrm>
        </p:grpSpPr>
        <p:sp>
          <p:nvSpPr>
            <p:cNvPr id="573" name="Google Shape;573;p30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4" name="Google Shape;574;p30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5" name="Google Shape;575;p30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6" name="Google Shape;576;p30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7" name="Google Shape;577;p30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8" name="Google Shape;578;p30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9" name="Google Shape;579;p30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0" name="Google Shape;580;p30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1" name="Google Shape;581;p30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2" name="Google Shape;582;p30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3" name="Google Shape;583;p30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4" name="Google Shape;584;p30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5" name="Google Shape;585;p30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6" name="Google Shape;586;p30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7" name="Google Shape;587;p30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8" name="Google Shape;588;p30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תמונה שמכילה שחור, חשיכה, לילה&#10;&#10;התיאור נוצר באופן אוטומטי" id="589" name="Google Shape;589;p30"/>
          <p:cNvPicPr preferRelativeResize="0"/>
          <p:nvPr/>
        </p:nvPicPr>
        <p:blipFill rotWithShape="1">
          <a:blip r:embed="rId6">
            <a:alphaModFix/>
          </a:blip>
          <a:srcRect b="0" l="26671" r="41296" t="55589"/>
          <a:stretch/>
        </p:blipFill>
        <p:spPr>
          <a:xfrm>
            <a:off x="-1" y="-1"/>
            <a:ext cx="2730501" cy="2119393"/>
          </a:xfrm>
          <a:prstGeom prst="rect">
            <a:avLst/>
          </a:prstGeom>
          <a:noFill/>
          <a:ln>
            <a:noFill/>
          </a:ln>
        </p:spPr>
      </p:pic>
      <p:sp>
        <p:nvSpPr>
          <p:cNvPr id="590" name="Google Shape;590;p30"/>
          <p:cNvSpPr/>
          <p:nvPr/>
        </p:nvSpPr>
        <p:spPr>
          <a:xfrm>
            <a:off x="11531600" y="374315"/>
            <a:ext cx="573314" cy="5733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91" name="Google Shape;591;p30"/>
          <p:cNvGrpSpPr/>
          <p:nvPr/>
        </p:nvGrpSpPr>
        <p:grpSpPr>
          <a:xfrm>
            <a:off x="11625535" y="473335"/>
            <a:ext cx="385444" cy="375273"/>
            <a:chOff x="11021786" y="2307771"/>
            <a:chExt cx="385444" cy="375273"/>
          </a:xfrm>
        </p:grpSpPr>
        <p:sp>
          <p:nvSpPr>
            <p:cNvPr id="592" name="Google Shape;592;p30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3" name="Google Shape;593;p30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4" name="Google Shape;594;p30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5" name="Google Shape;595;p30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6" name="Google Shape;596;p30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7" name="Google Shape;597;p30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8" name="Google Shape;598;p30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9" name="Google Shape;599;p30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0" name="Google Shape;600;p30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1" name="Google Shape;601;p30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2" name="Google Shape;602;p30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3" name="Google Shape;603;p30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4" name="Google Shape;604;p30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5" name="Google Shape;605;p30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6" name="Google Shape;606;p30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7" name="Google Shape;607;p30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08" name="Google Shape;608;p30"/>
          <p:cNvGrpSpPr/>
          <p:nvPr/>
        </p:nvGrpSpPr>
        <p:grpSpPr>
          <a:xfrm rot="10800000">
            <a:off x="-1" y="-2130"/>
            <a:ext cx="12192001" cy="158166"/>
            <a:chOff x="-1" y="-3"/>
            <a:chExt cx="3965612" cy="140680"/>
          </a:xfrm>
        </p:grpSpPr>
        <p:sp>
          <p:nvSpPr>
            <p:cNvPr id="609" name="Google Shape;609;p30"/>
            <p:cNvSpPr/>
            <p:nvPr/>
          </p:nvSpPr>
          <p:spPr>
            <a:xfrm>
              <a:off x="1586175" y="0"/>
              <a:ext cx="793261" cy="140677"/>
            </a:xfrm>
            <a:prstGeom prst="rect">
              <a:avLst/>
            </a:prstGeom>
            <a:solidFill>
              <a:srgbClr val="9481B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0" name="Google Shape;610;p30"/>
            <p:cNvSpPr/>
            <p:nvPr/>
          </p:nvSpPr>
          <p:spPr>
            <a:xfrm>
              <a:off x="-1" y="0"/>
              <a:ext cx="793261" cy="140677"/>
            </a:xfrm>
            <a:prstGeom prst="rect">
              <a:avLst/>
            </a:prstGeom>
            <a:solidFill>
              <a:srgbClr val="35993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1" name="Google Shape;611;p30"/>
            <p:cNvSpPr/>
            <p:nvPr/>
          </p:nvSpPr>
          <p:spPr>
            <a:xfrm>
              <a:off x="2379089" y="0"/>
              <a:ext cx="793261" cy="140677"/>
            </a:xfrm>
            <a:prstGeom prst="rect">
              <a:avLst/>
            </a:prstGeom>
            <a:solidFill>
              <a:srgbClr val="EB585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2" name="Google Shape;612;p30"/>
            <p:cNvSpPr/>
            <p:nvPr/>
          </p:nvSpPr>
          <p:spPr>
            <a:xfrm>
              <a:off x="3172350" y="0"/>
              <a:ext cx="793261" cy="140677"/>
            </a:xfrm>
            <a:prstGeom prst="rect">
              <a:avLst/>
            </a:prstGeom>
            <a:solidFill>
              <a:srgbClr val="EEAC3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3" name="Google Shape;613;p30"/>
            <p:cNvSpPr/>
            <p:nvPr/>
          </p:nvSpPr>
          <p:spPr>
            <a:xfrm>
              <a:off x="793086" y="-3"/>
              <a:ext cx="793261" cy="140677"/>
            </a:xfrm>
            <a:prstGeom prst="rect">
              <a:avLst/>
            </a:prstGeom>
            <a:solidFill>
              <a:srgbClr val="3088C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כותרת ותוכן">
  <p:cSld name="1_כותרת ותוכן">
    <p:spTree>
      <p:nvGrpSpPr>
        <p:cNvPr id="614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5" name="Google Shape;615;p31"/>
          <p:cNvGrpSpPr/>
          <p:nvPr/>
        </p:nvGrpSpPr>
        <p:grpSpPr>
          <a:xfrm>
            <a:off x="169416" y="6310656"/>
            <a:ext cx="385444" cy="375273"/>
            <a:chOff x="11021786" y="2307771"/>
            <a:chExt cx="385444" cy="375273"/>
          </a:xfrm>
        </p:grpSpPr>
        <p:sp>
          <p:nvSpPr>
            <p:cNvPr id="616" name="Google Shape;616;p31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7" name="Google Shape;617;p31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8" name="Google Shape;618;p31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9" name="Google Shape;619;p31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0" name="Google Shape;620;p31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1" name="Google Shape;621;p31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2" name="Google Shape;622;p31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3" name="Google Shape;623;p31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4" name="Google Shape;624;p31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5" name="Google Shape;625;p31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6" name="Google Shape;626;p31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7" name="Google Shape;627;p31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8" name="Google Shape;628;p31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9" name="Google Shape;629;p31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0" name="Google Shape;630;p31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1" name="Google Shape;631;p31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תמונה שמכילה שחור, חשיכה, צילום מסך, חלל&#10;&#10;התיאור נוצר באופן אוטומטי" id="632" name="Google Shape;632;p31"/>
          <p:cNvPicPr preferRelativeResize="0"/>
          <p:nvPr/>
        </p:nvPicPr>
        <p:blipFill rotWithShape="1">
          <a:blip r:embed="rId2">
            <a:alphaModFix/>
          </a:blip>
          <a:srcRect b="0" l="0" r="16716" t="11196"/>
          <a:stretch/>
        </p:blipFill>
        <p:spPr>
          <a:xfrm>
            <a:off x="10550048" y="1384300"/>
            <a:ext cx="2701186" cy="4679404"/>
          </a:xfrm>
          <a:prstGeom prst="rect">
            <a:avLst/>
          </a:prstGeom>
          <a:noFill/>
          <a:ln>
            <a:noFill/>
          </a:ln>
        </p:spPr>
      </p:pic>
      <p:sp>
        <p:nvSpPr>
          <p:cNvPr id="633" name="Google Shape;633;p31"/>
          <p:cNvSpPr txBox="1"/>
          <p:nvPr>
            <p:ph idx="1" type="body"/>
          </p:nvPr>
        </p:nvSpPr>
        <p:spPr>
          <a:xfrm>
            <a:off x="838200" y="1253330"/>
            <a:ext cx="9567214" cy="48103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latin typeface="Heebo"/>
                <a:ea typeface="Heebo"/>
                <a:cs typeface="Heebo"/>
                <a:sym typeface="Heebo"/>
              </a:defRPr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>
                <a:latin typeface="Heebo"/>
                <a:ea typeface="Heebo"/>
                <a:cs typeface="Heebo"/>
                <a:sym typeface="Heebo"/>
              </a:defRPr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>
                <a:latin typeface="Heebo"/>
                <a:ea typeface="Heebo"/>
                <a:cs typeface="Heebo"/>
                <a:sym typeface="Heebo"/>
              </a:defRPr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Heebo"/>
                <a:ea typeface="Heebo"/>
                <a:cs typeface="Heebo"/>
                <a:sym typeface="Heebo"/>
              </a:defRPr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Heebo"/>
                <a:ea typeface="Heebo"/>
                <a:cs typeface="Heebo"/>
                <a:sym typeface="Heebo"/>
              </a:defRPr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34" name="Google Shape;634;p31"/>
          <p:cNvSpPr txBox="1"/>
          <p:nvPr>
            <p:ph type="title"/>
          </p:nvPr>
        </p:nvSpPr>
        <p:spPr>
          <a:xfrm>
            <a:off x="838200" y="374315"/>
            <a:ext cx="10693399" cy="6134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000"/>
              <a:buFont typeface="Heebo Black"/>
              <a:buNone/>
              <a:defRPr sz="4000">
                <a:solidFill>
                  <a:srgbClr val="3F3F3F"/>
                </a:solidFill>
                <a:latin typeface="Heebo Black"/>
                <a:ea typeface="Heebo Black"/>
                <a:cs typeface="Heebo Black"/>
                <a:sym typeface="Heebo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5" name="Google Shape;635;p31"/>
          <p:cNvSpPr/>
          <p:nvPr/>
        </p:nvSpPr>
        <p:spPr>
          <a:xfrm>
            <a:off x="11531600" y="374315"/>
            <a:ext cx="573314" cy="573314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36" name="Google Shape;636;p31"/>
          <p:cNvGrpSpPr/>
          <p:nvPr/>
        </p:nvGrpSpPr>
        <p:grpSpPr>
          <a:xfrm>
            <a:off x="11625535" y="473335"/>
            <a:ext cx="385444" cy="375273"/>
            <a:chOff x="11021786" y="2307771"/>
            <a:chExt cx="385444" cy="375273"/>
          </a:xfrm>
        </p:grpSpPr>
        <p:sp>
          <p:nvSpPr>
            <p:cNvPr id="637" name="Google Shape;637;p31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8" name="Google Shape;638;p31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9" name="Google Shape;639;p31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0" name="Google Shape;640;p31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1" name="Google Shape;641;p31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2" name="Google Shape;642;p31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3" name="Google Shape;643;p31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4" name="Google Shape;644;p31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5" name="Google Shape;645;p31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6" name="Google Shape;646;p31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7" name="Google Shape;647;p31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8" name="Google Shape;648;p31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9" name="Google Shape;649;p31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0" name="Google Shape;650;p31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1" name="Google Shape;651;p31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2" name="Google Shape;652;p31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53" name="Google Shape;653;p31"/>
          <p:cNvGrpSpPr/>
          <p:nvPr/>
        </p:nvGrpSpPr>
        <p:grpSpPr>
          <a:xfrm>
            <a:off x="169416" y="6310656"/>
            <a:ext cx="385444" cy="375273"/>
            <a:chOff x="11021786" y="2307771"/>
            <a:chExt cx="385444" cy="375273"/>
          </a:xfrm>
        </p:grpSpPr>
        <p:sp>
          <p:nvSpPr>
            <p:cNvPr id="654" name="Google Shape;654;p31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5" name="Google Shape;655;p31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6" name="Google Shape;656;p31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7" name="Google Shape;657;p31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8" name="Google Shape;658;p31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9" name="Google Shape;659;p31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0" name="Google Shape;660;p31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1" name="Google Shape;661;p31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2" name="Google Shape;662;p31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3" name="Google Shape;663;p31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4" name="Google Shape;664;p31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5" name="Google Shape;665;p31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6" name="Google Shape;666;p31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7" name="Google Shape;667;p31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8" name="Google Shape;668;p31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9" name="Google Shape;669;p31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70" name="Google Shape;670;p31"/>
          <p:cNvSpPr/>
          <p:nvPr/>
        </p:nvSpPr>
        <p:spPr>
          <a:xfrm>
            <a:off x="11531600" y="374315"/>
            <a:ext cx="573314" cy="573314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71" name="Google Shape;671;p31"/>
          <p:cNvGrpSpPr/>
          <p:nvPr/>
        </p:nvGrpSpPr>
        <p:grpSpPr>
          <a:xfrm>
            <a:off x="11625535" y="473335"/>
            <a:ext cx="385444" cy="375273"/>
            <a:chOff x="11021786" y="2307771"/>
            <a:chExt cx="385444" cy="375273"/>
          </a:xfrm>
        </p:grpSpPr>
        <p:sp>
          <p:nvSpPr>
            <p:cNvPr id="672" name="Google Shape;672;p31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3" name="Google Shape;673;p31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4" name="Google Shape;674;p31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5" name="Google Shape;675;p31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6" name="Google Shape;676;p31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7" name="Google Shape;677;p31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8" name="Google Shape;678;p31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9" name="Google Shape;679;p31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0" name="Google Shape;680;p31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1" name="Google Shape;681;p31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2" name="Google Shape;682;p31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3" name="Google Shape;683;p31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4" name="Google Shape;684;p31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5" name="Google Shape;685;p31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6" name="Google Shape;686;p31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7" name="Google Shape;687;p31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תמונה שמכילה טקסט, גופן, סמל, צילום מסך&#10;&#10;התיאור נוצר באופן אוטומטי" id="688" name="Google Shape;688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05414" y="6350352"/>
            <a:ext cx="1657470" cy="41533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ה שמכילה גופן, צילום מסך, גרפיקה, טקסט&#10;&#10;התיאור נוצר באופן אוטומטי" id="689" name="Google Shape;689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061478" y="6485844"/>
            <a:ext cx="669022" cy="25559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ה שמכילה צבעוני, צילום מסך, גרפיקה, יצירתיות&#10;&#10;התיאור נוצר באופן אוטומטי" id="690" name="Google Shape;690;p3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413853" y="6365084"/>
            <a:ext cx="1698815" cy="37910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ה שמכילה גופן, גרפיקה, עיצוב גרפי, לוגו&#10;&#10;התיאור נוצר באופן אוטומטי" id="691" name="Google Shape;691;p3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0804" y="6476929"/>
            <a:ext cx="970965" cy="2103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92" name="Google Shape;692;p31"/>
          <p:cNvGrpSpPr/>
          <p:nvPr/>
        </p:nvGrpSpPr>
        <p:grpSpPr>
          <a:xfrm rot="10800000">
            <a:off x="-1" y="-2130"/>
            <a:ext cx="12192001" cy="158166"/>
            <a:chOff x="-1" y="-3"/>
            <a:chExt cx="3965612" cy="140680"/>
          </a:xfrm>
        </p:grpSpPr>
        <p:sp>
          <p:nvSpPr>
            <p:cNvPr id="693" name="Google Shape;693;p31"/>
            <p:cNvSpPr/>
            <p:nvPr/>
          </p:nvSpPr>
          <p:spPr>
            <a:xfrm>
              <a:off x="1586175" y="0"/>
              <a:ext cx="793261" cy="140677"/>
            </a:xfrm>
            <a:prstGeom prst="rect">
              <a:avLst/>
            </a:prstGeom>
            <a:solidFill>
              <a:srgbClr val="9481B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4" name="Google Shape;694;p31"/>
            <p:cNvSpPr/>
            <p:nvPr/>
          </p:nvSpPr>
          <p:spPr>
            <a:xfrm>
              <a:off x="-1" y="0"/>
              <a:ext cx="793261" cy="140677"/>
            </a:xfrm>
            <a:prstGeom prst="rect">
              <a:avLst/>
            </a:prstGeom>
            <a:solidFill>
              <a:srgbClr val="35993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5" name="Google Shape;695;p31"/>
            <p:cNvSpPr/>
            <p:nvPr/>
          </p:nvSpPr>
          <p:spPr>
            <a:xfrm>
              <a:off x="2379089" y="0"/>
              <a:ext cx="793261" cy="140677"/>
            </a:xfrm>
            <a:prstGeom prst="rect">
              <a:avLst/>
            </a:prstGeom>
            <a:solidFill>
              <a:srgbClr val="EB585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6" name="Google Shape;696;p31"/>
            <p:cNvSpPr/>
            <p:nvPr/>
          </p:nvSpPr>
          <p:spPr>
            <a:xfrm>
              <a:off x="3172350" y="0"/>
              <a:ext cx="793261" cy="140677"/>
            </a:xfrm>
            <a:prstGeom prst="rect">
              <a:avLst/>
            </a:prstGeom>
            <a:solidFill>
              <a:srgbClr val="EEAC3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7" name="Google Shape;697;p31"/>
            <p:cNvSpPr/>
            <p:nvPr/>
          </p:nvSpPr>
          <p:spPr>
            <a:xfrm>
              <a:off x="793086" y="-3"/>
              <a:ext cx="793261" cy="140677"/>
            </a:xfrm>
            <a:prstGeom prst="rect">
              <a:avLst/>
            </a:prstGeom>
            <a:solidFill>
              <a:srgbClr val="3088C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כותרת ותוכן">
  <p:cSld name="3_כותרת ותוכן">
    <p:spTree>
      <p:nvGrpSpPr>
        <p:cNvPr id="698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Google Shape;699;p32"/>
          <p:cNvSpPr/>
          <p:nvPr/>
        </p:nvSpPr>
        <p:spPr>
          <a:xfrm>
            <a:off x="-31683" y="0"/>
            <a:ext cx="1066800" cy="6857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700" name="Google Shape;700;p32"/>
          <p:cNvGrpSpPr/>
          <p:nvPr/>
        </p:nvGrpSpPr>
        <p:grpSpPr>
          <a:xfrm>
            <a:off x="291359" y="152490"/>
            <a:ext cx="385444" cy="375273"/>
            <a:chOff x="11021786" y="2307771"/>
            <a:chExt cx="385444" cy="375273"/>
          </a:xfrm>
        </p:grpSpPr>
        <p:sp>
          <p:nvSpPr>
            <p:cNvPr id="701" name="Google Shape;701;p32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2" name="Google Shape;702;p32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3" name="Google Shape;703;p32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4" name="Google Shape;704;p32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5" name="Google Shape;705;p32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6" name="Google Shape;706;p32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7" name="Google Shape;707;p32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8" name="Google Shape;708;p32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9" name="Google Shape;709;p32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0" name="Google Shape;710;p32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1" name="Google Shape;711;p32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2" name="Google Shape;712;p32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3" name="Google Shape;713;p32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4" name="Google Shape;714;p32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5" name="Google Shape;715;p32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6" name="Google Shape;716;p32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17" name="Google Shape;717;p32"/>
          <p:cNvSpPr/>
          <p:nvPr/>
        </p:nvSpPr>
        <p:spPr>
          <a:xfrm>
            <a:off x="11531600" y="374315"/>
            <a:ext cx="573314" cy="573314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8" name="Google Shape;718;p32"/>
          <p:cNvSpPr txBox="1"/>
          <p:nvPr>
            <p:ph type="title"/>
          </p:nvPr>
        </p:nvSpPr>
        <p:spPr>
          <a:xfrm>
            <a:off x="838200" y="374315"/>
            <a:ext cx="10693399" cy="6134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000"/>
              <a:buFont typeface="Heebo Black"/>
              <a:buNone/>
              <a:defRPr sz="4000">
                <a:solidFill>
                  <a:srgbClr val="3F3F3F"/>
                </a:solidFill>
                <a:latin typeface="Heebo Black"/>
                <a:ea typeface="Heebo Black"/>
                <a:cs typeface="Heebo Black"/>
                <a:sym typeface="Heebo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719" name="Google Shape;719;p32"/>
          <p:cNvGrpSpPr/>
          <p:nvPr/>
        </p:nvGrpSpPr>
        <p:grpSpPr>
          <a:xfrm>
            <a:off x="11625535" y="473335"/>
            <a:ext cx="385444" cy="375273"/>
            <a:chOff x="11021786" y="2307771"/>
            <a:chExt cx="385444" cy="375273"/>
          </a:xfrm>
        </p:grpSpPr>
        <p:sp>
          <p:nvSpPr>
            <p:cNvPr id="720" name="Google Shape;720;p32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1" name="Google Shape;721;p32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2" name="Google Shape;722;p32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3" name="Google Shape;723;p32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4" name="Google Shape;724;p32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5" name="Google Shape;725;p32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6" name="Google Shape;726;p32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7" name="Google Shape;727;p32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8" name="Google Shape;728;p32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9" name="Google Shape;729;p32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0" name="Google Shape;730;p32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1" name="Google Shape;731;p32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2" name="Google Shape;732;p32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3" name="Google Shape;733;p32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4" name="Google Shape;734;p32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5" name="Google Shape;735;p32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36" name="Google Shape;736;p32"/>
          <p:cNvSpPr/>
          <p:nvPr/>
        </p:nvSpPr>
        <p:spPr>
          <a:xfrm>
            <a:off x="49587" y="0"/>
            <a:ext cx="1066800" cy="6857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737" name="Google Shape;737;p32"/>
          <p:cNvGrpSpPr/>
          <p:nvPr/>
        </p:nvGrpSpPr>
        <p:grpSpPr>
          <a:xfrm>
            <a:off x="390265" y="6317233"/>
            <a:ext cx="385444" cy="375273"/>
            <a:chOff x="11021786" y="2307771"/>
            <a:chExt cx="385444" cy="375273"/>
          </a:xfrm>
        </p:grpSpPr>
        <p:sp>
          <p:nvSpPr>
            <p:cNvPr id="738" name="Google Shape;738;p32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9" name="Google Shape;739;p32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0" name="Google Shape;740;p32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1" name="Google Shape;741;p32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2" name="Google Shape;742;p32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3" name="Google Shape;743;p32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4" name="Google Shape;744;p32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5" name="Google Shape;745;p32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6" name="Google Shape;746;p32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7" name="Google Shape;747;p32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8" name="Google Shape;748;p32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9" name="Google Shape;749;p32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0" name="Google Shape;750;p32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1" name="Google Shape;751;p32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2" name="Google Shape;752;p32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3" name="Google Shape;753;p32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54" name="Google Shape;754;p32"/>
          <p:cNvSpPr/>
          <p:nvPr/>
        </p:nvSpPr>
        <p:spPr>
          <a:xfrm>
            <a:off x="11531600" y="374315"/>
            <a:ext cx="573314" cy="573314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755" name="Google Shape;755;p32"/>
          <p:cNvGrpSpPr/>
          <p:nvPr/>
        </p:nvGrpSpPr>
        <p:grpSpPr>
          <a:xfrm>
            <a:off x="11625535" y="473335"/>
            <a:ext cx="385444" cy="375273"/>
            <a:chOff x="11021786" y="2307771"/>
            <a:chExt cx="385444" cy="375273"/>
          </a:xfrm>
        </p:grpSpPr>
        <p:sp>
          <p:nvSpPr>
            <p:cNvPr id="756" name="Google Shape;756;p32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7" name="Google Shape;757;p32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8" name="Google Shape;758;p32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9" name="Google Shape;759;p32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0" name="Google Shape;760;p32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1" name="Google Shape;761;p32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2" name="Google Shape;762;p32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3" name="Google Shape;763;p32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4" name="Google Shape;764;p32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5" name="Google Shape;765;p32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6" name="Google Shape;766;p32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7" name="Google Shape;767;p32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8" name="Google Shape;768;p32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9" name="Google Shape;769;p32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0" name="Google Shape;770;p32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1" name="Google Shape;771;p32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תמונה שמכילה טקסט, גופן, סמל, צילום מסך&#10;&#10;התיאור נוצר באופן אוטומטי" id="772" name="Google Shape;772;p3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405414" y="6350352"/>
            <a:ext cx="1657470" cy="41533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ה שמכילה גופן, צילום מסך, גרפיקה, טקסט&#10;&#10;התיאור נוצר באופן אוטומטי" id="773" name="Google Shape;773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34677" y="6485844"/>
            <a:ext cx="669022" cy="25559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ה שמכילה צבעוני, צילום מסך, גרפיקה, יצירתיות&#10;&#10;התיאור נוצר באופן אוטומטי" id="774" name="Google Shape;774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413853" y="6365084"/>
            <a:ext cx="1698815" cy="37910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ה שמכילה גופן, גרפיקה, עיצוב גרפי, לוגו&#10;&#10;התיאור נוצר באופן אוטומטי" id="775" name="Google Shape;775;p3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94003" y="6476929"/>
            <a:ext cx="970965" cy="2103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76" name="Google Shape;776;p32"/>
          <p:cNvGrpSpPr/>
          <p:nvPr/>
        </p:nvGrpSpPr>
        <p:grpSpPr>
          <a:xfrm rot="5400000">
            <a:off x="-3383104" y="3340225"/>
            <a:ext cx="6867525" cy="168027"/>
            <a:chOff x="-1" y="-3"/>
            <a:chExt cx="3965612" cy="140680"/>
          </a:xfrm>
        </p:grpSpPr>
        <p:sp>
          <p:nvSpPr>
            <p:cNvPr id="777" name="Google Shape;777;p32"/>
            <p:cNvSpPr/>
            <p:nvPr/>
          </p:nvSpPr>
          <p:spPr>
            <a:xfrm>
              <a:off x="1586175" y="0"/>
              <a:ext cx="793261" cy="140677"/>
            </a:xfrm>
            <a:prstGeom prst="rect">
              <a:avLst/>
            </a:prstGeom>
            <a:solidFill>
              <a:srgbClr val="9481B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8" name="Google Shape;778;p32"/>
            <p:cNvSpPr/>
            <p:nvPr/>
          </p:nvSpPr>
          <p:spPr>
            <a:xfrm>
              <a:off x="-1" y="0"/>
              <a:ext cx="793261" cy="140677"/>
            </a:xfrm>
            <a:prstGeom prst="rect">
              <a:avLst/>
            </a:prstGeom>
            <a:solidFill>
              <a:srgbClr val="35993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9" name="Google Shape;779;p32"/>
            <p:cNvSpPr/>
            <p:nvPr/>
          </p:nvSpPr>
          <p:spPr>
            <a:xfrm>
              <a:off x="2379089" y="0"/>
              <a:ext cx="793261" cy="140677"/>
            </a:xfrm>
            <a:prstGeom prst="rect">
              <a:avLst/>
            </a:prstGeom>
            <a:solidFill>
              <a:srgbClr val="EB585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0" name="Google Shape;780;p32"/>
            <p:cNvSpPr/>
            <p:nvPr/>
          </p:nvSpPr>
          <p:spPr>
            <a:xfrm>
              <a:off x="3172350" y="0"/>
              <a:ext cx="793261" cy="140677"/>
            </a:xfrm>
            <a:prstGeom prst="rect">
              <a:avLst/>
            </a:prstGeom>
            <a:solidFill>
              <a:srgbClr val="EEAC3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1" name="Google Shape;781;p32"/>
            <p:cNvSpPr/>
            <p:nvPr/>
          </p:nvSpPr>
          <p:spPr>
            <a:xfrm>
              <a:off x="793086" y="-3"/>
              <a:ext cx="793261" cy="140677"/>
            </a:xfrm>
            <a:prstGeom prst="rect">
              <a:avLst/>
            </a:prstGeom>
            <a:solidFill>
              <a:srgbClr val="3088C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מקטע עליונה">
  <p:cSld name="כותרת מקטע עליונה">
    <p:spTree>
      <p:nvGrpSpPr>
        <p:cNvPr id="782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3" name="Google Shape;783;p33"/>
          <p:cNvGrpSpPr/>
          <p:nvPr/>
        </p:nvGrpSpPr>
        <p:grpSpPr>
          <a:xfrm>
            <a:off x="169416" y="6310656"/>
            <a:ext cx="385444" cy="375273"/>
            <a:chOff x="11021786" y="2307771"/>
            <a:chExt cx="385444" cy="375273"/>
          </a:xfrm>
        </p:grpSpPr>
        <p:sp>
          <p:nvSpPr>
            <p:cNvPr id="784" name="Google Shape;784;p33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5" name="Google Shape;785;p33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6" name="Google Shape;786;p33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7" name="Google Shape;787;p33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8" name="Google Shape;788;p33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9" name="Google Shape;789;p33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0" name="Google Shape;790;p33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1" name="Google Shape;791;p33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2" name="Google Shape;792;p33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3" name="Google Shape;793;p33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4" name="Google Shape;794;p33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5" name="Google Shape;795;p33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6" name="Google Shape;796;p33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7" name="Google Shape;797;p33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8" name="Google Shape;798;p33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9" name="Google Shape;799;p33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תמונה שמכילה טקסט, גופן, סמל, צילום מסך&#10;&#10;התיאור נוצר באופן אוטומטי" id="800" name="Google Shape;800;p3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405414" y="6350352"/>
            <a:ext cx="1657470" cy="41533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ה שמכילה גופן, צילום מסך, גרפיקה, טקסט&#10;&#10;התיאור נוצר באופן אוטומטי" id="801" name="Google Shape;801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61478" y="6485844"/>
            <a:ext cx="669022" cy="25559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ה שמכילה צבעוני, צילום מסך, גרפיקה, יצירתיות&#10;&#10;התיאור נוצר באופן אוטומטי" id="802" name="Google Shape;802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413853" y="6365084"/>
            <a:ext cx="1698815" cy="37910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ה שמכילה גופן, גרפיקה, עיצוב גרפי, לוגו&#10;&#10;התיאור נוצר באופן אוטומטי" id="803" name="Google Shape;803;p3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0804" y="6476929"/>
            <a:ext cx="970965" cy="2103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04" name="Google Shape;804;p33"/>
          <p:cNvGrpSpPr/>
          <p:nvPr/>
        </p:nvGrpSpPr>
        <p:grpSpPr>
          <a:xfrm rot="10800000">
            <a:off x="-1" y="-2130"/>
            <a:ext cx="12192001" cy="158166"/>
            <a:chOff x="-1" y="-3"/>
            <a:chExt cx="3965612" cy="140680"/>
          </a:xfrm>
        </p:grpSpPr>
        <p:sp>
          <p:nvSpPr>
            <p:cNvPr id="805" name="Google Shape;805;p33"/>
            <p:cNvSpPr/>
            <p:nvPr/>
          </p:nvSpPr>
          <p:spPr>
            <a:xfrm>
              <a:off x="1586175" y="0"/>
              <a:ext cx="793261" cy="140677"/>
            </a:xfrm>
            <a:prstGeom prst="rect">
              <a:avLst/>
            </a:prstGeom>
            <a:solidFill>
              <a:srgbClr val="9481B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6" name="Google Shape;806;p33"/>
            <p:cNvSpPr/>
            <p:nvPr/>
          </p:nvSpPr>
          <p:spPr>
            <a:xfrm>
              <a:off x="-1" y="0"/>
              <a:ext cx="793261" cy="140677"/>
            </a:xfrm>
            <a:prstGeom prst="rect">
              <a:avLst/>
            </a:prstGeom>
            <a:solidFill>
              <a:srgbClr val="35993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7" name="Google Shape;807;p33"/>
            <p:cNvSpPr/>
            <p:nvPr/>
          </p:nvSpPr>
          <p:spPr>
            <a:xfrm>
              <a:off x="2379089" y="0"/>
              <a:ext cx="793261" cy="140677"/>
            </a:xfrm>
            <a:prstGeom prst="rect">
              <a:avLst/>
            </a:prstGeom>
            <a:solidFill>
              <a:srgbClr val="EB585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8" name="Google Shape;808;p33"/>
            <p:cNvSpPr/>
            <p:nvPr/>
          </p:nvSpPr>
          <p:spPr>
            <a:xfrm>
              <a:off x="3172350" y="0"/>
              <a:ext cx="793261" cy="140677"/>
            </a:xfrm>
            <a:prstGeom prst="rect">
              <a:avLst/>
            </a:prstGeom>
            <a:solidFill>
              <a:srgbClr val="EEAC3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9" name="Google Shape;809;p33"/>
            <p:cNvSpPr/>
            <p:nvPr/>
          </p:nvSpPr>
          <p:spPr>
            <a:xfrm>
              <a:off x="793086" y="-3"/>
              <a:ext cx="793261" cy="140677"/>
            </a:xfrm>
            <a:prstGeom prst="rect">
              <a:avLst/>
            </a:prstGeom>
            <a:solidFill>
              <a:srgbClr val="3088C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כותרת ותוכן">
  <p:cSld name="5_כותרת ותוכן">
    <p:spTree>
      <p:nvGrpSpPr>
        <p:cNvPr id="816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817;p11"/>
          <p:cNvSpPr txBox="1"/>
          <p:nvPr>
            <p:ph idx="1" type="body"/>
          </p:nvPr>
        </p:nvSpPr>
        <p:spPr>
          <a:xfrm>
            <a:off x="838200" y="1253330"/>
            <a:ext cx="10515600" cy="4753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latin typeface="Heebo"/>
                <a:ea typeface="Heebo"/>
                <a:cs typeface="Heebo"/>
                <a:sym typeface="Heebo"/>
              </a:defRPr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>
                <a:latin typeface="Heebo"/>
                <a:ea typeface="Heebo"/>
                <a:cs typeface="Heebo"/>
                <a:sym typeface="Heebo"/>
              </a:defRPr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>
                <a:latin typeface="Heebo"/>
                <a:ea typeface="Heebo"/>
                <a:cs typeface="Heebo"/>
                <a:sym typeface="Heebo"/>
              </a:defRPr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Heebo"/>
                <a:ea typeface="Heebo"/>
                <a:cs typeface="Heebo"/>
                <a:sym typeface="Heebo"/>
              </a:defRPr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Heebo"/>
                <a:ea typeface="Heebo"/>
                <a:cs typeface="Heebo"/>
                <a:sym typeface="Heebo"/>
              </a:defRPr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8" name="Google Shape;818;p11"/>
          <p:cNvSpPr txBox="1"/>
          <p:nvPr>
            <p:ph type="title"/>
          </p:nvPr>
        </p:nvSpPr>
        <p:spPr>
          <a:xfrm>
            <a:off x="838200" y="374315"/>
            <a:ext cx="10693399" cy="6134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Heebo Black"/>
              <a:buNone/>
              <a:defRPr sz="4000">
                <a:solidFill>
                  <a:schemeClr val="accent1"/>
                </a:solidFill>
                <a:latin typeface="Heebo Black"/>
                <a:ea typeface="Heebo Black"/>
                <a:cs typeface="Heebo Black"/>
                <a:sym typeface="Heebo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819" name="Google Shape;819;p11"/>
          <p:cNvGrpSpPr/>
          <p:nvPr/>
        </p:nvGrpSpPr>
        <p:grpSpPr>
          <a:xfrm>
            <a:off x="169416" y="6310656"/>
            <a:ext cx="385444" cy="375273"/>
            <a:chOff x="11021786" y="2307771"/>
            <a:chExt cx="385444" cy="375273"/>
          </a:xfrm>
        </p:grpSpPr>
        <p:sp>
          <p:nvSpPr>
            <p:cNvPr id="820" name="Google Shape;820;p11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1" name="Google Shape;821;p11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2" name="Google Shape;822;p11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3" name="Google Shape;823;p11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4" name="Google Shape;824;p11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5" name="Google Shape;825;p11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6" name="Google Shape;826;p11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7" name="Google Shape;827;p11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8" name="Google Shape;828;p11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9" name="Google Shape;829;p11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0" name="Google Shape;830;p11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1" name="Google Shape;831;p11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2" name="Google Shape;832;p11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3" name="Google Shape;833;p11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4" name="Google Shape;834;p11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5" name="Google Shape;835;p11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תמונה שמכילה טקסט, גופן, סמל, צילום מסך&#10;&#10;התיאור נוצר באופן אוטומטי" id="836" name="Google Shape;836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405414" y="6350352"/>
            <a:ext cx="1657470" cy="41533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ה שמכילה גופן, צילום מסך, גרפיקה, טקסט&#10;&#10;התיאור נוצר באופן אוטומטי" id="837" name="Google Shape;837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61478" y="6485844"/>
            <a:ext cx="669022" cy="25559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ה שמכילה צבעוני, צילום מסך, גרפיקה, יצירתיות&#10;&#10;התיאור נוצר באופן אוטומטי" id="838" name="Google Shape;838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413853" y="6365084"/>
            <a:ext cx="1698815" cy="37910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ה שמכילה גופן, גרפיקה, עיצוב גרפי, לוגו&#10;&#10;התיאור נוצר באופן אוטומטי" id="839" name="Google Shape;839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0804" y="6476929"/>
            <a:ext cx="970965" cy="2103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ה שמכילה שחור, חשיכה, לילה&#10;&#10;התיאור נוצר באופן אוטומטי" id="840" name="Google Shape;840;p11"/>
          <p:cNvPicPr preferRelativeResize="0"/>
          <p:nvPr/>
        </p:nvPicPr>
        <p:blipFill rotWithShape="1">
          <a:blip r:embed="rId6">
            <a:alphaModFix/>
          </a:blip>
          <a:srcRect b="0" l="26671" r="41296" t="55589"/>
          <a:stretch/>
        </p:blipFill>
        <p:spPr>
          <a:xfrm>
            <a:off x="-1" y="-1"/>
            <a:ext cx="2730501" cy="2119393"/>
          </a:xfrm>
          <a:prstGeom prst="rect">
            <a:avLst/>
          </a:prstGeom>
          <a:noFill/>
          <a:ln>
            <a:noFill/>
          </a:ln>
        </p:spPr>
      </p:pic>
      <p:sp>
        <p:nvSpPr>
          <p:cNvPr id="841" name="Google Shape;841;p11"/>
          <p:cNvSpPr/>
          <p:nvPr/>
        </p:nvSpPr>
        <p:spPr>
          <a:xfrm>
            <a:off x="11531600" y="374315"/>
            <a:ext cx="573314" cy="573314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42" name="Google Shape;842;p11"/>
          <p:cNvGrpSpPr/>
          <p:nvPr/>
        </p:nvGrpSpPr>
        <p:grpSpPr>
          <a:xfrm>
            <a:off x="11625535" y="473335"/>
            <a:ext cx="385444" cy="375273"/>
            <a:chOff x="11021786" y="2307771"/>
            <a:chExt cx="385444" cy="375273"/>
          </a:xfrm>
        </p:grpSpPr>
        <p:sp>
          <p:nvSpPr>
            <p:cNvPr id="843" name="Google Shape;843;p11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4" name="Google Shape;844;p11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5" name="Google Shape;845;p11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6" name="Google Shape;846;p11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7" name="Google Shape;847;p11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8" name="Google Shape;848;p11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9" name="Google Shape;849;p11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0" name="Google Shape;850;p11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1" name="Google Shape;851;p11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2" name="Google Shape;852;p11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3" name="Google Shape;853;p11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4" name="Google Shape;854;p11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5" name="Google Shape;855;p11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6" name="Google Shape;856;p11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7" name="Google Shape;857;p11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8" name="Google Shape;858;p11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59" name="Google Shape;859;p11"/>
          <p:cNvGrpSpPr/>
          <p:nvPr/>
        </p:nvGrpSpPr>
        <p:grpSpPr>
          <a:xfrm>
            <a:off x="169416" y="6310656"/>
            <a:ext cx="385444" cy="375273"/>
            <a:chOff x="11021786" y="2307771"/>
            <a:chExt cx="385444" cy="375273"/>
          </a:xfrm>
        </p:grpSpPr>
        <p:sp>
          <p:nvSpPr>
            <p:cNvPr id="860" name="Google Shape;860;p11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1" name="Google Shape;861;p11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2" name="Google Shape;862;p11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3" name="Google Shape;863;p11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4" name="Google Shape;864;p11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5" name="Google Shape;865;p11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6" name="Google Shape;866;p11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7" name="Google Shape;867;p11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8" name="Google Shape;868;p11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9" name="Google Shape;869;p11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0" name="Google Shape;870;p11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1" name="Google Shape;871;p11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2" name="Google Shape;872;p11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3" name="Google Shape;873;p11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4" name="Google Shape;874;p11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5" name="Google Shape;875;p11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תמונה שמכילה שחור, חשיכה, לילה&#10;&#10;התיאור נוצר באופן אוטומטי" id="876" name="Google Shape;876;p11"/>
          <p:cNvPicPr preferRelativeResize="0"/>
          <p:nvPr/>
        </p:nvPicPr>
        <p:blipFill rotWithShape="1">
          <a:blip r:embed="rId6">
            <a:alphaModFix/>
          </a:blip>
          <a:srcRect b="0" l="26671" r="41296" t="55589"/>
          <a:stretch/>
        </p:blipFill>
        <p:spPr>
          <a:xfrm>
            <a:off x="-1" y="-1"/>
            <a:ext cx="2730501" cy="2119393"/>
          </a:xfrm>
          <a:prstGeom prst="rect">
            <a:avLst/>
          </a:prstGeom>
          <a:noFill/>
          <a:ln>
            <a:noFill/>
          </a:ln>
        </p:spPr>
      </p:pic>
      <p:sp>
        <p:nvSpPr>
          <p:cNvPr id="877" name="Google Shape;877;p11"/>
          <p:cNvSpPr/>
          <p:nvPr/>
        </p:nvSpPr>
        <p:spPr>
          <a:xfrm>
            <a:off x="11531600" y="374315"/>
            <a:ext cx="573314" cy="5733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78" name="Google Shape;878;p11"/>
          <p:cNvGrpSpPr/>
          <p:nvPr/>
        </p:nvGrpSpPr>
        <p:grpSpPr>
          <a:xfrm>
            <a:off x="11625535" y="473335"/>
            <a:ext cx="385444" cy="375273"/>
            <a:chOff x="11021786" y="2307771"/>
            <a:chExt cx="385444" cy="375273"/>
          </a:xfrm>
        </p:grpSpPr>
        <p:sp>
          <p:nvSpPr>
            <p:cNvPr id="879" name="Google Shape;879;p11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0" name="Google Shape;880;p11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1" name="Google Shape;881;p11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2" name="Google Shape;882;p11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3" name="Google Shape;883;p11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4" name="Google Shape;884;p11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5" name="Google Shape;885;p11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6" name="Google Shape;886;p11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7" name="Google Shape;887;p11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8" name="Google Shape;888;p11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9" name="Google Shape;889;p11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0" name="Google Shape;890;p11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1" name="Google Shape;891;p11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2" name="Google Shape;892;p11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3" name="Google Shape;893;p11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4" name="Google Shape;894;p11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95" name="Google Shape;895;p11"/>
          <p:cNvGrpSpPr/>
          <p:nvPr/>
        </p:nvGrpSpPr>
        <p:grpSpPr>
          <a:xfrm rot="10800000">
            <a:off x="-1" y="-2130"/>
            <a:ext cx="12192001" cy="158166"/>
            <a:chOff x="-1" y="-3"/>
            <a:chExt cx="3965612" cy="140680"/>
          </a:xfrm>
        </p:grpSpPr>
        <p:sp>
          <p:nvSpPr>
            <p:cNvPr id="896" name="Google Shape;896;p11"/>
            <p:cNvSpPr/>
            <p:nvPr/>
          </p:nvSpPr>
          <p:spPr>
            <a:xfrm>
              <a:off x="1586175" y="0"/>
              <a:ext cx="793261" cy="140677"/>
            </a:xfrm>
            <a:prstGeom prst="rect">
              <a:avLst/>
            </a:prstGeom>
            <a:solidFill>
              <a:srgbClr val="9481B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7" name="Google Shape;897;p11"/>
            <p:cNvSpPr/>
            <p:nvPr/>
          </p:nvSpPr>
          <p:spPr>
            <a:xfrm>
              <a:off x="-1" y="0"/>
              <a:ext cx="793261" cy="140677"/>
            </a:xfrm>
            <a:prstGeom prst="rect">
              <a:avLst/>
            </a:prstGeom>
            <a:solidFill>
              <a:srgbClr val="35993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8" name="Google Shape;898;p11"/>
            <p:cNvSpPr/>
            <p:nvPr/>
          </p:nvSpPr>
          <p:spPr>
            <a:xfrm>
              <a:off x="2379089" y="0"/>
              <a:ext cx="793261" cy="140677"/>
            </a:xfrm>
            <a:prstGeom prst="rect">
              <a:avLst/>
            </a:prstGeom>
            <a:solidFill>
              <a:srgbClr val="EB585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9" name="Google Shape;899;p11"/>
            <p:cNvSpPr/>
            <p:nvPr/>
          </p:nvSpPr>
          <p:spPr>
            <a:xfrm>
              <a:off x="3172350" y="0"/>
              <a:ext cx="793261" cy="140677"/>
            </a:xfrm>
            <a:prstGeom prst="rect">
              <a:avLst/>
            </a:prstGeom>
            <a:solidFill>
              <a:srgbClr val="EEAC3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0" name="Google Shape;900;p11"/>
            <p:cNvSpPr/>
            <p:nvPr/>
          </p:nvSpPr>
          <p:spPr>
            <a:xfrm>
              <a:off x="793086" y="-3"/>
              <a:ext cx="793261" cy="140677"/>
            </a:xfrm>
            <a:prstGeom prst="rect">
              <a:avLst/>
            </a:prstGeom>
            <a:solidFill>
              <a:srgbClr val="3088C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תוכן" type="obj">
  <p:cSld name="OBJECT">
    <p:spTree>
      <p:nvGrpSpPr>
        <p:cNvPr id="901" name="Shape 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" name="Google Shape;902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3" name="Google Shape;903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04" name="Google Shape;904;p12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5" name="Google Shape;905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6" name="Google Shape;906;p12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קופית כותרת" type="title">
  <p:cSld name="TITLE">
    <p:spTree>
      <p:nvGrpSpPr>
        <p:cNvPr id="907" name="Shape 9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8" name="Google Shape;908;p15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9" name="Google Shape;909;p15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10" name="Google Shape;910;p15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1" name="Google Shape;91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2" name="Google Shape;912;p15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מקטע עליונה" type="secHead">
  <p:cSld name="SECTION_HEADER">
    <p:spTree>
      <p:nvGrpSpPr>
        <p:cNvPr id="913" name="Shape 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" name="Google Shape;914;p16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5" name="Google Shape;915;p16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916" name="Google Shape;916;p16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7" name="Google Shape;917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8" name="Google Shape;918;p16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ני תכנים" type="twoObj">
  <p:cSld name="TWO_OBJECTS">
    <p:spTree>
      <p:nvGrpSpPr>
        <p:cNvPr id="919" name="Shape 9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0" name="Google Shape;920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1" name="Google Shape;921;p17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22" name="Google Shape;922;p17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23" name="Google Shape;923;p17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4" name="Google Shape;924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5" name="Google Shape;925;p17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השוואה" type="twoTxTwoObj">
  <p:cSld name="TWO_OBJECTS_WITH_TEXT">
    <p:spTree>
      <p:nvGrpSpPr>
        <p:cNvPr id="926" name="Shape 9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7" name="Google Shape;927;p18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8" name="Google Shape;928;p18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929" name="Google Shape;929;p18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30" name="Google Shape;930;p18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931" name="Google Shape;931;p18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32" name="Google Shape;932;p18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3" name="Google Shape;933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4" name="Google Shape;934;p18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בלבד" type="titleOnly">
  <p:cSld name="TITLE_ONLY">
    <p:spTree>
      <p:nvGrpSpPr>
        <p:cNvPr id="935" name="Shape 9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6" name="Google Shape;936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7" name="Google Shape;937;p19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8" name="Google Shape;938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9" name="Google Shape;939;p19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ריק" type="blank">
  <p:cSld name="BLANK">
    <p:spTree>
      <p:nvGrpSpPr>
        <p:cNvPr id="940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Google Shape;941;p20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2" name="Google Shape;94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3" name="Google Shape;943;p20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וכן עם כיתוב" type="objTx">
  <p:cSld name="OBJECT_WITH_CAPTION_TEXT">
    <p:spTree>
      <p:nvGrpSpPr>
        <p:cNvPr id="944" name="Shape 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5" name="Google Shape;945;p2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6" name="Google Shape;946;p21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947" name="Google Shape;947;p21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948" name="Google Shape;948;p21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9" name="Google Shape;949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0" name="Google Shape;950;p21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מונה עם כיתוב" type="picTx">
  <p:cSld name="PICTURE_WITH_CAPTION_TEXT">
    <p:spTree>
      <p:nvGrpSpPr>
        <p:cNvPr id="951" name="Shape 9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" name="Google Shape;952;p2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3" name="Google Shape;953;p22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954" name="Google Shape;954;p22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955" name="Google Shape;955;p22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6" name="Google Shape;956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7" name="Google Shape;957;p22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טקסט אנכי" type="vertTx">
  <p:cSld name="VERTICAL_TEXT">
    <p:spTree>
      <p:nvGrpSpPr>
        <p:cNvPr id="958" name="Shape 9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9" name="Google Shape;959;p2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0" name="Google Shape;960;p23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61" name="Google Shape;961;p23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2" name="Google Shape;962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3" name="Google Shape;963;p23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אנכית וטקסט" type="vertTitleAndTx">
  <p:cSld name="VERTICAL_TITLE_AND_VERTICAL_TEXT">
    <p:spTree>
      <p:nvGrpSpPr>
        <p:cNvPr id="964" name="Shape 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Google Shape;965;p24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6" name="Google Shape;966;p24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67" name="Google Shape;967;p24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8" name="Google Shape;968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9" name="Google Shape;969;p24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קופית כותרת" type="title">
  <p:cSld name="TITLE">
    <p:spTree>
      <p:nvGrpSpPr>
        <p:cNvPr id="976" name="Shape 9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7" name="Google Shape;977;p14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8" name="Google Shape;978;p14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79" name="Google Shape;979;p14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0" name="Google Shape;980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1" name="Google Shape;981;p14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תוכן" type="obj">
  <p:cSld name="OBJECT">
    <p:spTree>
      <p:nvGrpSpPr>
        <p:cNvPr id="982" name="Shape 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Google Shape;983;p3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4" name="Google Shape;984;p3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85" name="Google Shape;985;p34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6" name="Google Shape;986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7" name="Google Shape;987;p34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מקטע עליונה" type="secHead">
  <p:cSld name="SECTION_HEADER">
    <p:spTree>
      <p:nvGrpSpPr>
        <p:cNvPr id="988" name="Shape 9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9" name="Google Shape;989;p3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0" name="Google Shape;990;p3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991" name="Google Shape;991;p35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2" name="Google Shape;992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3" name="Google Shape;993;p35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ני תכנים" type="twoObj">
  <p:cSld name="TWO_OBJECTS">
    <p:spTree>
      <p:nvGrpSpPr>
        <p:cNvPr id="994" name="Shape 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" name="Google Shape;995;p3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6" name="Google Shape;996;p3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97" name="Google Shape;997;p3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98" name="Google Shape;998;p36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9" name="Google Shape;999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0" name="Google Shape;1000;p36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השוואה" type="twoTxTwoObj">
  <p:cSld name="TWO_OBJECTS_WITH_TEXT">
    <p:spTree>
      <p:nvGrpSpPr>
        <p:cNvPr id="1001" name="Shape 10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2" name="Google Shape;1002;p3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3" name="Google Shape;1003;p3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004" name="Google Shape;1004;p3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05" name="Google Shape;1005;p3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006" name="Google Shape;1006;p3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07" name="Google Shape;1007;p37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8" name="Google Shape;1008;p3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9" name="Google Shape;1009;p37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בלבד" type="titleOnly">
  <p:cSld name="TITLE_ONLY">
    <p:spTree>
      <p:nvGrpSpPr>
        <p:cNvPr id="1010" name="Shape 10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1" name="Google Shape;1011;p3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2" name="Google Shape;1012;p38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3" name="Google Shape;1013;p3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4" name="Google Shape;1014;p38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ריק" type="blank">
  <p:cSld name="BLANK">
    <p:spTree>
      <p:nvGrpSpPr>
        <p:cNvPr id="1015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39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7" name="Google Shape;1017;p3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8" name="Google Shape;1018;p39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וכן עם כיתוב" type="objTx">
  <p:cSld name="OBJECT_WITH_CAPTION_TEXT">
    <p:spTree>
      <p:nvGrpSpPr>
        <p:cNvPr id="1019" name="Shape 1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0" name="Google Shape;1020;p4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1" name="Google Shape;1021;p4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22" name="Google Shape;1022;p4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23" name="Google Shape;1023;p40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4" name="Google Shape;1024;p4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5" name="Google Shape;1025;p40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מונה עם כיתוב" type="picTx">
  <p:cSld name="PICTURE_WITH_CAPTION_TEXT">
    <p:spTree>
      <p:nvGrpSpPr>
        <p:cNvPr id="1026" name="Shape 10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Google Shape;1027;p4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8" name="Google Shape;1028;p4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029" name="Google Shape;1029;p4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30" name="Google Shape;1030;p41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1" name="Google Shape;1031;p4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2" name="Google Shape;1032;p41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טקסט אנכי" type="vertTx">
  <p:cSld name="VERTICAL_TEXT">
    <p:spTree>
      <p:nvGrpSpPr>
        <p:cNvPr id="1033" name="Shape 10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Google Shape;1034;p4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5" name="Google Shape;1035;p4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6" name="Google Shape;1036;p42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7" name="Google Shape;1037;p4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8" name="Google Shape;1038;p42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אנכית וטקסט" type="vertTitleAndTx">
  <p:cSld name="VERTICAL_TITLE_AND_VERTICAL_TEXT">
    <p:spTree>
      <p:nvGrpSpPr>
        <p:cNvPr id="1039" name="Shape 10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0" name="Google Shape;1040;p4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1" name="Google Shape;1041;p4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42" name="Google Shape;1042;p43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3" name="Google Shape;1043;p4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4" name="Google Shape;1044;p43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Numbers and text">
    <p:spTree>
      <p:nvGrpSpPr>
        <p:cNvPr id="1045" name="Shape 10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6" name="Google Shape;1046;p44"/>
          <p:cNvSpPr/>
          <p:nvPr/>
        </p:nvSpPr>
        <p:spPr>
          <a:xfrm rot="-5400000">
            <a:off x="3094600" y="-2244000"/>
            <a:ext cx="6002800" cy="11346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7" name="Google Shape;1047;p44"/>
          <p:cNvSpPr txBox="1"/>
          <p:nvPr>
            <p:ph type="title"/>
          </p:nvPr>
        </p:nvSpPr>
        <p:spPr>
          <a:xfrm>
            <a:off x="954733" y="724267"/>
            <a:ext cx="10282000" cy="58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/>
        </p:txBody>
      </p:sp>
      <p:sp>
        <p:nvSpPr>
          <p:cNvPr id="1048" name="Google Shape;1048;p44"/>
          <p:cNvSpPr txBox="1"/>
          <p:nvPr>
            <p:ph idx="1" type="subTitle"/>
          </p:nvPr>
        </p:nvSpPr>
        <p:spPr>
          <a:xfrm>
            <a:off x="1249800" y="4265884"/>
            <a:ext cx="2828400" cy="71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67"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400"/>
              <a:buNone/>
              <a:defRPr/>
            </a:lvl9pPr>
          </a:lstStyle>
          <a:p/>
        </p:txBody>
      </p:sp>
      <p:sp>
        <p:nvSpPr>
          <p:cNvPr id="1049" name="Google Shape;1049;p44"/>
          <p:cNvSpPr txBox="1"/>
          <p:nvPr>
            <p:ph idx="2" type="title"/>
          </p:nvPr>
        </p:nvSpPr>
        <p:spPr>
          <a:xfrm>
            <a:off x="1249800" y="3837733"/>
            <a:ext cx="2828400" cy="35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 sz="3333"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50" name="Google Shape;1050;p44"/>
          <p:cNvSpPr txBox="1"/>
          <p:nvPr>
            <p:ph idx="3" type="subTitle"/>
          </p:nvPr>
        </p:nvSpPr>
        <p:spPr>
          <a:xfrm>
            <a:off x="4681467" y="4265884"/>
            <a:ext cx="2828400" cy="71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67"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2pPr>
            <a:lvl3pPr lvl="2" algn="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lvl="3" algn="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lvl="4" algn="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lvl="5" algn="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6pPr>
            <a:lvl7pPr lvl="6" algn="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lvl="7" algn="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lvl="8" algn="r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400"/>
              <a:buNone/>
              <a:defRPr/>
            </a:lvl9pPr>
          </a:lstStyle>
          <a:p/>
        </p:txBody>
      </p:sp>
      <p:sp>
        <p:nvSpPr>
          <p:cNvPr id="1051" name="Google Shape;1051;p44"/>
          <p:cNvSpPr txBox="1"/>
          <p:nvPr>
            <p:ph idx="4" type="title"/>
          </p:nvPr>
        </p:nvSpPr>
        <p:spPr>
          <a:xfrm>
            <a:off x="4682267" y="3837733"/>
            <a:ext cx="2826800" cy="35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 sz="3333"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52" name="Google Shape;1052;p44"/>
          <p:cNvSpPr txBox="1"/>
          <p:nvPr>
            <p:ph idx="5" type="subTitle"/>
          </p:nvPr>
        </p:nvSpPr>
        <p:spPr>
          <a:xfrm>
            <a:off x="8108800" y="4265884"/>
            <a:ext cx="2828400" cy="71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67"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2pPr>
            <a:lvl3pPr lvl="2" algn="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lvl="3" algn="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lvl="4" algn="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lvl="5" algn="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6pPr>
            <a:lvl7pPr lvl="6" algn="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lvl="7" algn="r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lvl="8" algn="r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400"/>
              <a:buNone/>
              <a:defRPr/>
            </a:lvl9pPr>
          </a:lstStyle>
          <a:p/>
        </p:txBody>
      </p:sp>
      <p:sp>
        <p:nvSpPr>
          <p:cNvPr id="1053" name="Google Shape;1053;p44"/>
          <p:cNvSpPr txBox="1"/>
          <p:nvPr>
            <p:ph idx="6" type="title"/>
          </p:nvPr>
        </p:nvSpPr>
        <p:spPr>
          <a:xfrm>
            <a:off x="8108800" y="3837733"/>
            <a:ext cx="2828400" cy="35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 sz="3333"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_rels/slideMaster3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8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8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10" name="Shape 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" name="Google Shape;811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12" name="Google Shape;812;p1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13" name="Google Shape;813;p10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14" name="Google Shape;814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15" name="Google Shape;815;p10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70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972" name="Google Shape;972;p1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73" name="Google Shape;973;p13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74" name="Google Shape;974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75" name="Google Shape;975;p13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5.png"/><Relationship Id="rId4" Type="http://schemas.openxmlformats.org/officeDocument/2006/relationships/image" Target="../media/image19.png"/><Relationship Id="rId5" Type="http://schemas.openxmlformats.org/officeDocument/2006/relationships/image" Target="../media/image3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1.png"/><Relationship Id="rId4" Type="http://schemas.openxmlformats.org/officeDocument/2006/relationships/image" Target="../media/image26.png"/><Relationship Id="rId5" Type="http://schemas.openxmlformats.org/officeDocument/2006/relationships/image" Target="../media/image3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3.png"/><Relationship Id="rId4" Type="http://schemas.openxmlformats.org/officeDocument/2006/relationships/hyperlink" Target="https://docs.google.com/document/d/10Jq2NybWvWvO2T1unN43JS6K3BfOtJwS/edit?usp=sharing&amp;ouid=104222130722315505972&amp;rtpof=true&amp;sd=true" TargetMode="External"/><Relationship Id="rId5" Type="http://schemas.openxmlformats.org/officeDocument/2006/relationships/hyperlink" Target="https://did.li/tashpah-derechkfar" TargetMode="External"/><Relationship Id="rId6" Type="http://schemas.openxmlformats.org/officeDocument/2006/relationships/hyperlink" Target="https://did.li/tashpah-derechkfar" TargetMode="External"/><Relationship Id="rId7" Type="http://schemas.openxmlformats.org/officeDocument/2006/relationships/hyperlink" Target="https://docs.google.com/document/d/1KtEp6ef5-gZR_lrlyq-fPmE0p0kgl_ms/edit?usp=sharing&amp;ouid=104222130722315505972&amp;rtpof=true&amp;sd=true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7" name="Shape 10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" name="Google Shape;1058;p1"/>
          <p:cNvSpPr txBox="1"/>
          <p:nvPr>
            <p:ph type="ctrTitle"/>
          </p:nvPr>
        </p:nvSpPr>
        <p:spPr>
          <a:xfrm>
            <a:off x="1665266" y="3020601"/>
            <a:ext cx="8636000" cy="181428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100000"/>
              <a:buFont typeface="Heebo Black"/>
              <a:buNone/>
            </a:pPr>
            <a:br>
              <a:rPr lang="iw-IL"/>
            </a:br>
            <a:r>
              <a:rPr lang="iw-IL">
                <a:solidFill>
                  <a:srgbClr val="236696"/>
                </a:solidFill>
              </a:rPr>
              <a:t>ריכוז החינוך החברתי</a:t>
            </a:r>
            <a:br>
              <a:rPr lang="iw-IL"/>
            </a:br>
            <a:endParaRPr/>
          </a:p>
        </p:txBody>
      </p:sp>
      <p:sp>
        <p:nvSpPr>
          <p:cNvPr id="1059" name="Google Shape;1059;p1"/>
          <p:cNvSpPr txBox="1"/>
          <p:nvPr/>
        </p:nvSpPr>
        <p:spPr>
          <a:xfrm>
            <a:off x="7930896" y="104758"/>
            <a:ext cx="3938954" cy="10199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60" name="Google Shape;1060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04005" y="5735122"/>
            <a:ext cx="4541691" cy="10181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ה שמכילה כתב יד, טקסט, גופן, סרט מצויר&#10;&#10;התיאור נוצר באופן אוטומטי" id="1061" name="Google Shape;1061;p1"/>
          <p:cNvPicPr preferRelativeResize="0"/>
          <p:nvPr/>
        </p:nvPicPr>
        <p:blipFill rotWithShape="1">
          <a:blip r:embed="rId4">
            <a:alphaModFix/>
          </a:blip>
          <a:srcRect b="13124" l="12223" r="21898" t="20203"/>
          <a:stretch/>
        </p:blipFill>
        <p:spPr>
          <a:xfrm>
            <a:off x="1865376" y="1576142"/>
            <a:ext cx="2497329" cy="88461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ה שמכילה גופן, גרפיקה, צילום מסך, עיצוב גרפי&#10;&#10;התיאור נוצר באופן אוטומטי" id="1062" name="Google Shape;1062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229856" y="1171343"/>
            <a:ext cx="4108704" cy="14378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6" name="Shape 10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תמונה שמכילה טקסט, צילום מסך, גופן, עיגול&#10;&#10;התיאור נוצר באופן אוטומטי" id="1067" name="Google Shape;1067;p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64008"/>
            <a:ext cx="12419582" cy="69860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1" name="Shape 10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תמונה שמכילה טקסט, צילום מסך, תוכנה, מערכת הפעלה&#10;&#10;התיאור נוצר באופן אוטומטי" id="1072" name="Google Shape;107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3" name="Google Shape;1073;p3"/>
          <p:cNvSpPr txBox="1"/>
          <p:nvPr>
            <p:ph type="title"/>
          </p:nvPr>
        </p:nvSpPr>
        <p:spPr>
          <a:xfrm>
            <a:off x="-1941314" y="422048"/>
            <a:ext cx="10693399" cy="6134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8206E"/>
              </a:buClr>
              <a:buSzPts val="4000"/>
              <a:buFont typeface="Heebo Black"/>
              <a:buNone/>
            </a:pPr>
            <a:r>
              <a:rPr lang="iw-IL">
                <a:solidFill>
                  <a:srgbClr val="78206E"/>
                </a:solidFill>
              </a:rPr>
              <a:t>תפיסת חינוך חברתי יוצר</a:t>
            </a:r>
            <a:endParaRPr/>
          </a:p>
        </p:txBody>
      </p:sp>
      <p:grpSp>
        <p:nvGrpSpPr>
          <p:cNvPr id="1074" name="Google Shape;1074;p3"/>
          <p:cNvGrpSpPr/>
          <p:nvPr/>
        </p:nvGrpSpPr>
        <p:grpSpPr>
          <a:xfrm>
            <a:off x="5561613" y="1238966"/>
            <a:ext cx="2082416" cy="2100203"/>
            <a:chOff x="5528634" y="4035306"/>
            <a:chExt cx="2091352" cy="2109216"/>
          </a:xfrm>
        </p:grpSpPr>
        <p:sp>
          <p:nvSpPr>
            <p:cNvPr id="1075" name="Google Shape;1075;p3"/>
            <p:cNvSpPr/>
            <p:nvPr/>
          </p:nvSpPr>
          <p:spPr>
            <a:xfrm rot="10800000">
              <a:off x="5528634" y="4058738"/>
              <a:ext cx="2085784" cy="2085784"/>
            </a:xfrm>
            <a:prstGeom prst="arc">
              <a:avLst>
                <a:gd fmla="val 10909480" name="adj1"/>
                <a:gd fmla="val 0" name="adj2"/>
              </a:avLst>
            </a:prstGeom>
            <a:noFill/>
            <a:ln cap="rnd" cmpd="sng" w="76200">
              <a:solidFill>
                <a:srgbClr val="BFBFB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6" name="Google Shape;1076;p3"/>
            <p:cNvSpPr/>
            <p:nvPr/>
          </p:nvSpPr>
          <p:spPr>
            <a:xfrm>
              <a:off x="5534202" y="4035306"/>
              <a:ext cx="2085784" cy="2085784"/>
            </a:xfrm>
            <a:prstGeom prst="arc">
              <a:avLst>
                <a:gd fmla="val 10909480" name="adj1"/>
                <a:gd fmla="val 16130330" name="adj2"/>
              </a:avLst>
            </a:prstGeom>
            <a:noFill/>
            <a:ln cap="rnd" cmpd="sng" w="76200">
              <a:solidFill>
                <a:schemeClr val="accent1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7" name="Google Shape;1077;p3"/>
            <p:cNvSpPr/>
            <p:nvPr/>
          </p:nvSpPr>
          <p:spPr>
            <a:xfrm rot="5400000">
              <a:off x="5534201" y="4035306"/>
              <a:ext cx="2085784" cy="2085784"/>
            </a:xfrm>
            <a:prstGeom prst="arc">
              <a:avLst>
                <a:gd fmla="val 10750142" name="adj1"/>
                <a:gd fmla="val 16130330" name="adj2"/>
              </a:avLst>
            </a:prstGeom>
            <a:noFill/>
            <a:ln cap="rnd" cmpd="sng" w="76200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78" name="Google Shape;1078;p3"/>
          <p:cNvGrpSpPr/>
          <p:nvPr/>
        </p:nvGrpSpPr>
        <p:grpSpPr>
          <a:xfrm flipH="1" rot="10800000">
            <a:off x="7638484" y="1238966"/>
            <a:ext cx="2082416" cy="2100203"/>
            <a:chOff x="5528634" y="4035306"/>
            <a:chExt cx="2091352" cy="2109216"/>
          </a:xfrm>
        </p:grpSpPr>
        <p:sp>
          <p:nvSpPr>
            <p:cNvPr id="1079" name="Google Shape;1079;p3"/>
            <p:cNvSpPr/>
            <p:nvPr/>
          </p:nvSpPr>
          <p:spPr>
            <a:xfrm rot="10800000">
              <a:off x="5528634" y="4058738"/>
              <a:ext cx="2085784" cy="2085784"/>
            </a:xfrm>
            <a:prstGeom prst="arc">
              <a:avLst>
                <a:gd fmla="val 10909480" name="adj1"/>
                <a:gd fmla="val 0" name="adj2"/>
              </a:avLst>
            </a:prstGeom>
            <a:noFill/>
            <a:ln cap="rnd" cmpd="sng" w="76200">
              <a:solidFill>
                <a:srgbClr val="BFBFB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0" name="Google Shape;1080;p3"/>
            <p:cNvSpPr/>
            <p:nvPr/>
          </p:nvSpPr>
          <p:spPr>
            <a:xfrm>
              <a:off x="5534202" y="4035306"/>
              <a:ext cx="2085784" cy="2085784"/>
            </a:xfrm>
            <a:prstGeom prst="arc">
              <a:avLst>
                <a:gd fmla="val 10909480" name="adj1"/>
                <a:gd fmla="val 16130330" name="adj2"/>
              </a:avLst>
            </a:prstGeom>
            <a:noFill/>
            <a:ln cap="rnd" cmpd="sng" w="76200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1" name="Google Shape;1081;p3"/>
            <p:cNvSpPr/>
            <p:nvPr/>
          </p:nvSpPr>
          <p:spPr>
            <a:xfrm rot="5400000">
              <a:off x="5534201" y="4035306"/>
              <a:ext cx="2085784" cy="2085784"/>
            </a:xfrm>
            <a:prstGeom prst="arc">
              <a:avLst>
                <a:gd fmla="val 10750142" name="adj1"/>
                <a:gd fmla="val 16130330" name="adj2"/>
              </a:avLst>
            </a:prstGeom>
            <a:noFill/>
            <a:ln cap="rnd" cmpd="sng" w="76200">
              <a:solidFill>
                <a:schemeClr val="accent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82" name="Google Shape;1082;p3"/>
          <p:cNvGrpSpPr/>
          <p:nvPr/>
        </p:nvGrpSpPr>
        <p:grpSpPr>
          <a:xfrm flipH="1" rot="10800000">
            <a:off x="3476424" y="1238966"/>
            <a:ext cx="2082416" cy="2100203"/>
            <a:chOff x="5528634" y="4035306"/>
            <a:chExt cx="2091352" cy="2109216"/>
          </a:xfrm>
        </p:grpSpPr>
        <p:sp>
          <p:nvSpPr>
            <p:cNvPr id="1083" name="Google Shape;1083;p3"/>
            <p:cNvSpPr/>
            <p:nvPr/>
          </p:nvSpPr>
          <p:spPr>
            <a:xfrm rot="10800000">
              <a:off x="5528634" y="4058738"/>
              <a:ext cx="2085784" cy="2085784"/>
            </a:xfrm>
            <a:prstGeom prst="arc">
              <a:avLst>
                <a:gd fmla="val 10909480" name="adj1"/>
                <a:gd fmla="val 0" name="adj2"/>
              </a:avLst>
            </a:prstGeom>
            <a:noFill/>
            <a:ln cap="rnd" cmpd="sng" w="76200">
              <a:solidFill>
                <a:srgbClr val="BFBFB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4" name="Google Shape;1084;p3"/>
            <p:cNvSpPr/>
            <p:nvPr/>
          </p:nvSpPr>
          <p:spPr>
            <a:xfrm>
              <a:off x="5534202" y="4035306"/>
              <a:ext cx="2085784" cy="2085784"/>
            </a:xfrm>
            <a:prstGeom prst="arc">
              <a:avLst>
                <a:gd fmla="val 10909480" name="adj1"/>
                <a:gd fmla="val 16130330" name="adj2"/>
              </a:avLst>
            </a:prstGeom>
            <a:noFill/>
            <a:ln cap="rnd" cmpd="sng" w="76200">
              <a:solidFill>
                <a:schemeClr val="accent4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5" name="Google Shape;1085;p3"/>
            <p:cNvSpPr/>
            <p:nvPr/>
          </p:nvSpPr>
          <p:spPr>
            <a:xfrm rot="5400000">
              <a:off x="5534201" y="4035306"/>
              <a:ext cx="2085784" cy="2085784"/>
            </a:xfrm>
            <a:prstGeom prst="arc">
              <a:avLst>
                <a:gd fmla="val 10750142" name="adj1"/>
                <a:gd fmla="val 16130330" name="adj2"/>
              </a:avLst>
            </a:prstGeom>
            <a:noFill/>
            <a:ln cap="rnd" cmpd="sng" w="76200">
              <a:solidFill>
                <a:schemeClr val="accent4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86" name="Google Shape;1086;p3"/>
          <p:cNvSpPr/>
          <p:nvPr/>
        </p:nvSpPr>
        <p:spPr>
          <a:xfrm>
            <a:off x="6505317" y="1153080"/>
            <a:ext cx="167282" cy="167282"/>
          </a:xfrm>
          <a:prstGeom prst="ellipse">
            <a:avLst/>
          </a:prstGeom>
          <a:solidFill>
            <a:schemeClr val="lt1"/>
          </a:solidFill>
          <a:ln cap="flat" cmpd="sng" w="2857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7" name="Google Shape;1087;p3"/>
          <p:cNvSpPr/>
          <p:nvPr/>
        </p:nvSpPr>
        <p:spPr>
          <a:xfrm>
            <a:off x="7552071" y="2193760"/>
            <a:ext cx="167282" cy="167282"/>
          </a:xfrm>
          <a:prstGeom prst="ellipse">
            <a:avLst/>
          </a:prstGeom>
          <a:solidFill>
            <a:schemeClr val="lt1"/>
          </a:solidFill>
          <a:ln cap="flat" cmpd="sng" w="2857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8" name="Google Shape;1088;p3"/>
          <p:cNvSpPr/>
          <p:nvPr/>
        </p:nvSpPr>
        <p:spPr>
          <a:xfrm>
            <a:off x="5469654" y="2193760"/>
            <a:ext cx="167282" cy="167282"/>
          </a:xfrm>
          <a:prstGeom prst="ellipse">
            <a:avLst/>
          </a:prstGeom>
          <a:solidFill>
            <a:schemeClr val="lt1"/>
          </a:solidFill>
          <a:ln cap="flat" cmpd="sng" w="28575">
            <a:solidFill>
              <a:schemeClr val="accent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9" name="Google Shape;1089;p3"/>
          <p:cNvSpPr/>
          <p:nvPr/>
        </p:nvSpPr>
        <p:spPr>
          <a:xfrm>
            <a:off x="3401098" y="2217092"/>
            <a:ext cx="167282" cy="167282"/>
          </a:xfrm>
          <a:prstGeom prst="ellipse">
            <a:avLst/>
          </a:prstGeom>
          <a:solidFill>
            <a:schemeClr val="lt1"/>
          </a:solidFill>
          <a:ln cap="flat" cmpd="sng" w="28575">
            <a:solidFill>
              <a:schemeClr val="accent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0" name="Google Shape;1090;p3"/>
          <p:cNvSpPr/>
          <p:nvPr/>
        </p:nvSpPr>
        <p:spPr>
          <a:xfrm>
            <a:off x="9631714" y="2193760"/>
            <a:ext cx="167282" cy="167282"/>
          </a:xfrm>
          <a:prstGeom prst="ellipse">
            <a:avLst/>
          </a:prstGeom>
          <a:solidFill>
            <a:schemeClr val="lt1"/>
          </a:solidFill>
          <a:ln cap="flat" cmpd="sng" w="28575">
            <a:solidFill>
              <a:schemeClr val="accent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1" name="Google Shape;1091;p3"/>
          <p:cNvSpPr/>
          <p:nvPr/>
        </p:nvSpPr>
        <p:spPr>
          <a:xfrm>
            <a:off x="4417279" y="3252072"/>
            <a:ext cx="167282" cy="167282"/>
          </a:xfrm>
          <a:prstGeom prst="ellipse">
            <a:avLst/>
          </a:prstGeom>
          <a:solidFill>
            <a:schemeClr val="lt1"/>
          </a:solidFill>
          <a:ln cap="flat" cmpd="sng" w="28575">
            <a:solidFill>
              <a:schemeClr val="accent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2" name="Google Shape;1092;p3"/>
          <p:cNvSpPr/>
          <p:nvPr/>
        </p:nvSpPr>
        <p:spPr>
          <a:xfrm>
            <a:off x="8584803" y="3252072"/>
            <a:ext cx="167282" cy="167282"/>
          </a:xfrm>
          <a:prstGeom prst="ellipse">
            <a:avLst/>
          </a:prstGeom>
          <a:solidFill>
            <a:schemeClr val="lt1"/>
          </a:solidFill>
          <a:ln cap="flat" cmpd="sng" w="28575">
            <a:solidFill>
              <a:schemeClr val="accent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3" name="Google Shape;1093;p3"/>
          <p:cNvSpPr txBox="1"/>
          <p:nvPr/>
        </p:nvSpPr>
        <p:spPr>
          <a:xfrm>
            <a:off x="7836698" y="1704192"/>
            <a:ext cx="1722466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2000" u="none" cap="none" strike="noStrike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rPr>
              <a:t>בוגר בעל </a:t>
            </a:r>
            <a:r>
              <a:rPr b="0" i="0" lang="iw-IL" sz="2000" u="none" cap="none" strike="noStrike">
                <a:solidFill>
                  <a:schemeClr val="accent5"/>
                </a:solidFill>
                <a:latin typeface="Heebo"/>
                <a:ea typeface="Heebo"/>
                <a:cs typeface="Heebo"/>
                <a:sym typeface="Heebo"/>
              </a:rPr>
              <a:t>עמוד שדרה ערכי</a:t>
            </a:r>
            <a:endParaRPr b="0" i="0" sz="2000" u="none" cap="none" strike="noStrike">
              <a:solidFill>
                <a:schemeClr val="dk1"/>
              </a:solidFill>
              <a:latin typeface="Heebo"/>
              <a:ea typeface="Heebo"/>
              <a:cs typeface="Heebo"/>
              <a:sym typeface="Heebo"/>
            </a:endParaRPr>
          </a:p>
        </p:txBody>
      </p:sp>
      <p:sp>
        <p:nvSpPr>
          <p:cNvPr id="1094" name="Google Shape;1094;p3"/>
          <p:cNvSpPr txBox="1"/>
          <p:nvPr/>
        </p:nvSpPr>
        <p:spPr>
          <a:xfrm>
            <a:off x="5743531" y="1374415"/>
            <a:ext cx="1690852" cy="18158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rPr>
              <a:t>בוגר בעל </a:t>
            </a:r>
            <a:r>
              <a:rPr b="0" i="0" lang="iw-IL" sz="2000" u="none" cap="none" strike="noStrike">
                <a:solidFill>
                  <a:schemeClr val="accent1"/>
                </a:solidFill>
                <a:latin typeface="Heebo"/>
                <a:ea typeface="Heebo"/>
                <a:cs typeface="Heebo"/>
                <a:sym typeface="Heebo"/>
              </a:rPr>
              <a:t>כישורים  חברתיים, יוזם פועל ומוביל </a:t>
            </a:r>
            <a:r>
              <a:rPr b="0" i="0" lang="iw-IL" sz="1600" u="none" cap="none" strike="noStrike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rPr>
              <a:t>בסביבתו ובמעגלי החיים</a:t>
            </a:r>
            <a:endParaRPr/>
          </a:p>
        </p:txBody>
      </p:sp>
      <p:sp>
        <p:nvSpPr>
          <p:cNvPr id="1095" name="Google Shape;1095;p3"/>
          <p:cNvSpPr txBox="1"/>
          <p:nvPr/>
        </p:nvSpPr>
        <p:spPr>
          <a:xfrm>
            <a:off x="3653475" y="1649909"/>
            <a:ext cx="1729568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600" u="none" cap="none" strike="noStrike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rPr>
              <a:t>בוגר בעל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600" u="none" cap="none" strike="noStrike">
                <a:solidFill>
                  <a:schemeClr val="accent4"/>
                </a:solidFill>
                <a:latin typeface="Heebo"/>
                <a:ea typeface="Heebo"/>
                <a:cs typeface="Heebo"/>
                <a:sym typeface="Heebo"/>
              </a:rPr>
              <a:t>בתחושת מסוגלות עצמית גבוהה וחוסן רגשי</a:t>
            </a:r>
            <a:endParaRPr b="0" i="0" sz="1600" u="none" cap="none" strike="noStrike">
              <a:solidFill>
                <a:schemeClr val="dk1"/>
              </a:solidFill>
              <a:latin typeface="Heebo"/>
              <a:ea typeface="Heebo"/>
              <a:cs typeface="Heebo"/>
              <a:sym typeface="Heebo"/>
            </a:endParaRPr>
          </a:p>
        </p:txBody>
      </p:sp>
      <p:sp>
        <p:nvSpPr>
          <p:cNvPr id="1096" name="Google Shape;1096;p3"/>
          <p:cNvSpPr txBox="1"/>
          <p:nvPr/>
        </p:nvSpPr>
        <p:spPr>
          <a:xfrm>
            <a:off x="10051915" y="2058563"/>
            <a:ext cx="167964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rPr>
              <a:t>מטרות:</a:t>
            </a:r>
            <a:endParaRPr sz="1800">
              <a:solidFill>
                <a:schemeClr val="dk1"/>
              </a:solidFill>
              <a:latin typeface="Heebo"/>
              <a:ea typeface="Heebo"/>
              <a:cs typeface="Heebo"/>
              <a:sym typeface="Heebo"/>
            </a:endParaRPr>
          </a:p>
        </p:txBody>
      </p:sp>
      <p:graphicFrame>
        <p:nvGraphicFramePr>
          <p:cNvPr id="1097" name="Google Shape;1097;p3"/>
          <p:cNvGraphicFramePr/>
          <p:nvPr/>
        </p:nvGraphicFramePr>
        <p:xfrm>
          <a:off x="93752" y="341935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{1E0A6155-AF7E-4A27-B360-93293FFDE46D}</a:tableStyleId>
              </a:tblPr>
              <a:tblGrid>
                <a:gridCol w="1346625"/>
                <a:gridCol w="2102200"/>
                <a:gridCol w="2231575"/>
                <a:gridCol w="3002625"/>
                <a:gridCol w="2445475"/>
              </a:tblGrid>
              <a:tr h="330475">
                <a:tc>
                  <a:txBody>
                    <a:bodyPr/>
                    <a:lstStyle/>
                    <a:p>
                      <a:pPr indent="0" lvl="0" marL="0" marR="0" rtl="1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 u="none" cap="none" strike="noStrike">
                        <a:latin typeface="Heebo"/>
                        <a:ea typeface="Heebo"/>
                        <a:cs typeface="Heebo"/>
                        <a:sym typeface="Heebo"/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w-IL" sz="1600" u="none" cap="none" strike="noStrike">
                          <a:solidFill>
                            <a:schemeClr val="lt1"/>
                          </a:solidFill>
                          <a:latin typeface="Heebo"/>
                          <a:ea typeface="Heebo"/>
                          <a:cs typeface="Heebo"/>
                          <a:sym typeface="Heebo"/>
                        </a:rPr>
                        <a:t>1</a:t>
                      </a:r>
                      <a:endParaRPr/>
                    </a:p>
                  </a:txBody>
                  <a:tcPr marT="45725" marB="45725" marR="91450" marL="91450" anchor="ctr">
                    <a:lnR cap="flat" cmpd="sng" w="762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3A7D2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w-IL" sz="1600" u="none" cap="none" strike="noStrike">
                          <a:solidFill>
                            <a:schemeClr val="lt1"/>
                          </a:solidFill>
                          <a:latin typeface="Heebo"/>
                          <a:ea typeface="Heebo"/>
                          <a:cs typeface="Heebo"/>
                          <a:sym typeface="Heebo"/>
                        </a:rPr>
                        <a:t>2</a:t>
                      </a:r>
                      <a:endParaRPr/>
                    </a:p>
                  </a:txBody>
                  <a:tcPr marT="45725" marB="45725" marR="91450" marL="91450" anchor="ctr">
                    <a:lnL cap="flat" cmpd="sng" w="762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BF4F1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w-IL" sz="1600" u="none" cap="none" strike="noStrike">
                          <a:solidFill>
                            <a:schemeClr val="lt1"/>
                          </a:solidFill>
                          <a:latin typeface="Heebo"/>
                          <a:ea typeface="Heebo"/>
                          <a:cs typeface="Heebo"/>
                          <a:sym typeface="Heebo"/>
                        </a:rPr>
                        <a:t>3</a:t>
                      </a:r>
                      <a:endParaRPr/>
                    </a:p>
                  </a:txBody>
                  <a:tcPr marT="45725" marB="45725" marR="91450" marL="91450" anchor="ctr">
                    <a:lnL cap="flat" cmpd="sng" w="762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w-IL" sz="1600" u="none" cap="none" strike="noStrike">
                          <a:solidFill>
                            <a:schemeClr val="lt1"/>
                          </a:solidFill>
                          <a:latin typeface="Heebo"/>
                          <a:ea typeface="Heebo"/>
                          <a:cs typeface="Heebo"/>
                          <a:sym typeface="Heebo"/>
                        </a:rPr>
                        <a:t>4</a:t>
                      </a:r>
                      <a:endParaRPr/>
                    </a:p>
                  </a:txBody>
                  <a:tcPr marT="45725" marB="45725" marR="91450" marL="91450" anchor="ctr">
                    <a:lnL cap="flat" cmpd="sng" w="762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accent4"/>
                    </a:solidFill>
                  </a:tcPr>
                </a:tc>
              </a:tr>
              <a:tr h="762025">
                <a:tc>
                  <a:txBody>
                    <a:bodyPr/>
                    <a:lstStyle/>
                    <a:p>
                      <a:pPr indent="0" lvl="0" marL="0" marR="0" rtl="1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 u="none" cap="none" strike="noStrike">
                        <a:latin typeface="Heebo"/>
                        <a:ea typeface="Heebo"/>
                        <a:cs typeface="Heebo"/>
                        <a:sym typeface="Heebo"/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1" lang="iw-IL" sz="2000" u="none" cap="none" strike="noStrike">
                          <a:latin typeface="Heebo"/>
                          <a:ea typeface="Heebo"/>
                          <a:cs typeface="Heebo"/>
                          <a:sym typeface="Heebo"/>
                        </a:rPr>
                        <a:t>חיזוק שייכות וזיקות לקהילה</a:t>
                      </a:r>
                      <a:endParaRPr/>
                    </a:p>
                  </a:txBody>
                  <a:tcPr marT="45725" marB="45725" marR="91450" marL="91450" anchor="ctr">
                    <a:lnR cap="flat" cmpd="sng" w="762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8CD87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1" lang="iw-IL" sz="2000" u="none" cap="none" strike="noStrike">
                          <a:latin typeface="Heebo"/>
                          <a:ea typeface="Heebo"/>
                          <a:cs typeface="Heebo"/>
                          <a:sym typeface="Heebo"/>
                        </a:rPr>
                        <a:t>                            חינוך</a:t>
                      </a:r>
                      <a:endParaRPr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b="1" lang="iw-IL" sz="2000" u="none" cap="none" strike="noStrike">
                          <a:latin typeface="Heebo"/>
                          <a:ea typeface="Heebo"/>
                          <a:cs typeface="Heebo"/>
                          <a:sym typeface="Heebo"/>
                        </a:rPr>
                        <a:t> באמצעות ערכים</a:t>
                      </a:r>
                      <a:endParaRPr/>
                    </a:p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Heebo"/>
                        <a:ea typeface="Heebo"/>
                        <a:cs typeface="Heebo"/>
                        <a:sym typeface="Heebo"/>
                      </a:endParaRPr>
                    </a:p>
                  </a:txBody>
                  <a:tcPr marT="45725" marB="45725" marR="91450" marL="91450" anchor="ctr">
                    <a:lnL cap="flat" cmpd="sng" w="762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2A98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w-IL" sz="2000" u="none" cap="none" strike="noStrike">
                          <a:latin typeface="Heebo"/>
                          <a:ea typeface="Heebo"/>
                          <a:cs typeface="Heebo"/>
                          <a:sym typeface="Heebo"/>
                        </a:rPr>
                        <a:t>יצירת תמונת עתיד רצויה</a:t>
                      </a:r>
                      <a:endParaRPr/>
                    </a:p>
                  </a:txBody>
                  <a:tcPr marT="45725" marB="45725" marR="91450" marL="91450" anchor="ctr">
                    <a:lnL cap="flat" cmpd="sng" w="762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43AF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Heebo"/>
                        <a:buNone/>
                      </a:pPr>
                      <a:r>
                        <a:rPr b="1" lang="iw-IL" sz="2000" u="none" cap="none" strike="noStrike">
                          <a:latin typeface="Heebo"/>
                          <a:ea typeface="Heebo"/>
                          <a:cs typeface="Heebo"/>
                          <a:sym typeface="Heebo"/>
                        </a:rPr>
                        <a:t>פיתוח מיומנויות אישיות</a:t>
                      </a:r>
                      <a:endParaRPr/>
                    </a:p>
                    <a:p>
                      <a:pPr indent="0" lvl="0" marL="0" marR="0" rtl="1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400" u="none" cap="none" strike="noStrike">
                        <a:latin typeface="Heebo"/>
                        <a:ea typeface="Heebo"/>
                        <a:cs typeface="Heebo"/>
                        <a:sym typeface="Heebo"/>
                      </a:endParaRPr>
                    </a:p>
                  </a:txBody>
                  <a:tcPr marT="45725" marB="45725" marR="91450" marL="91450" anchor="ctr">
                    <a:lnL cap="flat" cmpd="sng" w="762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93DCF8"/>
                    </a:solidFill>
                  </a:tcPr>
                </a:tc>
              </a:tr>
              <a:tr h="1219250">
                <a:tc>
                  <a:txBody>
                    <a:bodyPr/>
                    <a:lstStyle/>
                    <a:p>
                      <a:pPr indent="0" lvl="0" marL="0" marR="0" rtl="1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 u="none" cap="none" strike="noStrike">
                        <a:latin typeface="Heebo"/>
                        <a:ea typeface="Heebo"/>
                        <a:cs typeface="Heebo"/>
                        <a:sym typeface="Heebo"/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iw-IL" sz="1800" u="none" cap="none" strike="noStrike">
                          <a:solidFill>
                            <a:schemeClr val="dk1"/>
                          </a:solidFill>
                          <a:latin typeface="Heebo"/>
                          <a:ea typeface="Heebo"/>
                          <a:cs typeface="Heebo"/>
                          <a:sym typeface="Heebo"/>
                        </a:rPr>
                        <a:t>מעורבות תלמידים, מיומנויות בינאישיות, כיתה כקבוצה, בי"ס כקהילה וקהילה בונה חברה</a:t>
                      </a:r>
                      <a:endParaRPr sz="1400" u="none" cap="none" strike="noStrike">
                        <a:latin typeface="Heebo"/>
                        <a:ea typeface="Heebo"/>
                        <a:cs typeface="Heebo"/>
                        <a:sym typeface="Heebo"/>
                      </a:endParaRPr>
                    </a:p>
                  </a:txBody>
                  <a:tcPr marT="45725" marB="45725" marR="91450" marL="91450" anchor="ctr">
                    <a:lnR cap="flat" cmpd="sng" w="762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D8F2C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iw-IL" sz="1800" u="none" cap="none" strike="noStrike">
                          <a:solidFill>
                            <a:schemeClr val="dk1"/>
                          </a:solidFill>
                          <a:latin typeface="Heebo"/>
                          <a:ea typeface="Heebo"/>
                          <a:cs typeface="Heebo"/>
                          <a:sym typeface="Heebo"/>
                        </a:rPr>
                        <a:t>חיזוק מעורבות ואחריות, תיקון עולם, עיסוק באקטואליה ובדילמות מוסריות</a:t>
                      </a:r>
                      <a:endParaRPr sz="1400" u="none" cap="none" strike="noStrike">
                        <a:latin typeface="Heebo"/>
                        <a:ea typeface="Heebo"/>
                        <a:cs typeface="Heebo"/>
                        <a:sym typeface="Heebo"/>
                      </a:endParaRPr>
                    </a:p>
                  </a:txBody>
                  <a:tcPr marT="45725" marB="45725" marR="91450" marL="91450" anchor="ctr">
                    <a:lnL cap="flat" cmpd="sng" w="762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AE2D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Heebo"/>
                        <a:buNone/>
                      </a:pPr>
                      <a:r>
                        <a:rPr b="0" i="0" lang="iw-IL" sz="1800" u="none" cap="none" strike="noStrike">
                          <a:solidFill>
                            <a:schemeClr val="dk1"/>
                          </a:solidFill>
                          <a:latin typeface="Heebo"/>
                          <a:ea typeface="Heebo"/>
                          <a:cs typeface="Heebo"/>
                          <a:sym typeface="Heebo"/>
                        </a:rPr>
                        <a:t>הקניית כישורי חיים ומיומנויות של המאה ה-21, מפגשים עם בוגרים, חשיפה לתחומי דעת מגוונים, הרחבת ידע וגיוון אפשריות להתפתחות אישית</a:t>
                      </a:r>
                      <a:endParaRPr sz="1400" u="none" cap="none" strike="noStrike">
                        <a:latin typeface="Heebo"/>
                        <a:ea typeface="Heebo"/>
                        <a:cs typeface="Heebo"/>
                        <a:sym typeface="Heebo"/>
                      </a:endParaRPr>
                    </a:p>
                  </a:txBody>
                  <a:tcPr marT="45725" marB="45725" marR="91450" marL="91450" anchor="ctr">
                    <a:lnL cap="flat" cmpd="sng" w="762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C0E4F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iw-IL" sz="1800" u="none" cap="none" strike="noStrike">
                          <a:solidFill>
                            <a:schemeClr val="dk1"/>
                          </a:solidFill>
                          <a:latin typeface="Heebo"/>
                          <a:ea typeface="Heebo"/>
                          <a:cs typeface="Heebo"/>
                          <a:sym typeface="Heebo"/>
                        </a:rPr>
                        <a:t>יצירת הזדמנויות לחוויות הצלחה, מתן ביטוי לחוזקות, חיזוק חוסן</a:t>
                      </a:r>
                      <a:endParaRPr sz="1400" u="none" cap="none" strike="noStrike">
                        <a:latin typeface="Heebo"/>
                        <a:ea typeface="Heebo"/>
                        <a:cs typeface="Heebo"/>
                        <a:sym typeface="Heebo"/>
                      </a:endParaRPr>
                    </a:p>
                  </a:txBody>
                  <a:tcPr marT="45725" marB="45725" marR="91450" marL="91450" anchor="ctr">
                    <a:lnL cap="flat" cmpd="sng" w="762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C7EDFC"/>
                    </a:solidFill>
                  </a:tcPr>
                </a:tc>
              </a:tr>
            </a:tbl>
          </a:graphicData>
        </a:graphic>
      </p:graphicFrame>
      <p:sp>
        <p:nvSpPr>
          <p:cNvPr id="1098" name="Google Shape;1098;p3"/>
          <p:cNvSpPr txBox="1"/>
          <p:nvPr/>
        </p:nvSpPr>
        <p:spPr>
          <a:xfrm>
            <a:off x="10111084" y="2905029"/>
            <a:ext cx="167964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8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rPr>
              <a:t>עקרונות: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2" name="Shape 1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תמונה שמכילה צילום מסך, טקסט, תוכנה, מערכת הפעלה&#10;&#10;התיאור נוצר באופן אוטומטי" id="1103" name="Google Shape;1103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04" name="Google Shape;1104;p5"/>
          <p:cNvSpPr txBox="1"/>
          <p:nvPr>
            <p:ph type="title"/>
          </p:nvPr>
        </p:nvSpPr>
        <p:spPr>
          <a:xfrm>
            <a:off x="462418" y="590593"/>
            <a:ext cx="11462359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4400"/>
              <a:buFont typeface="Heebo"/>
              <a:buNone/>
            </a:pPr>
            <a:r>
              <a:rPr b="1" lang="iw-IL">
                <a:solidFill>
                  <a:srgbClr val="7030A0"/>
                </a:solidFill>
                <a:latin typeface="Heebo"/>
                <a:ea typeface="Heebo"/>
                <a:cs typeface="Heebo"/>
                <a:sym typeface="Heebo"/>
              </a:rPr>
              <a:t>הגדרת תפקיד רכז חינוך חברתי-ערכי- קהילתי</a:t>
            </a:r>
            <a:endParaRPr/>
          </a:p>
        </p:txBody>
      </p:sp>
      <p:sp>
        <p:nvSpPr>
          <p:cNvPr id="1105" name="Google Shape;1105;p5"/>
          <p:cNvSpPr txBox="1"/>
          <p:nvPr>
            <p:ph idx="1" type="body"/>
          </p:nvPr>
        </p:nvSpPr>
        <p:spPr>
          <a:xfrm>
            <a:off x="375782" y="2041329"/>
            <a:ext cx="113538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32500" lnSpcReduction="20000"/>
          </a:bodyPr>
          <a:lstStyle/>
          <a:p>
            <a:pPr indent="0" lvl="0" marL="0" rtl="1" algn="r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None/>
            </a:pPr>
            <a:r>
              <a:rPr b="1" lang="iw-IL" sz="6000">
                <a:solidFill>
                  <a:srgbClr val="002060"/>
                </a:solidFill>
                <a:latin typeface="Heebo"/>
                <a:ea typeface="Heebo"/>
                <a:cs typeface="Heebo"/>
                <a:sym typeface="Heebo"/>
              </a:rPr>
              <a:t>אחראי על קידום התחום החברתי-ערכי והמיומנויות החברתיות במסגרות הפורמאליות (שעת חינוך, תחומי הדעת) והלא פורמאליות (מועצות תלמידים, הפסקות פעילות, ימי שיא, טקסים, אירועים בית ספריים, אירועים עם הקהילה).</a:t>
            </a:r>
            <a:endParaRPr/>
          </a:p>
          <a:p>
            <a:pPr indent="0" lvl="0" marL="0" rtl="1" algn="r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b="1" sz="4400">
              <a:latin typeface="Heebo"/>
              <a:ea typeface="Heebo"/>
              <a:cs typeface="Heebo"/>
              <a:sym typeface="Heebo"/>
            </a:endParaRPr>
          </a:p>
          <a:p>
            <a:pPr indent="0" lvl="0" marL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2501B"/>
              </a:buClr>
              <a:buSzPct val="100000"/>
              <a:buNone/>
            </a:pPr>
            <a:r>
              <a:rPr b="1" lang="iw-IL" sz="5100">
                <a:solidFill>
                  <a:srgbClr val="12501B"/>
                </a:solidFill>
                <a:latin typeface="Heebo"/>
                <a:ea typeface="Heebo"/>
                <a:cs typeface="Heebo"/>
                <a:sym typeface="Heebo"/>
              </a:rPr>
              <a:t>משימות מרכזיות:</a:t>
            </a:r>
            <a:endParaRPr/>
          </a:p>
          <a:p>
            <a:pPr indent="-228631" lvl="0" marL="2286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Heebo"/>
              <a:buChar char="-"/>
            </a:pPr>
            <a:r>
              <a:rPr lang="iw-IL" sz="5100">
                <a:latin typeface="Heebo"/>
                <a:ea typeface="Heebo"/>
                <a:cs typeface="Heebo"/>
                <a:sym typeface="Heebo"/>
              </a:rPr>
              <a:t>מוביל תהליכים לפיתוח תפיסת עולם חברתית-ערכית בבית-הספר ומסייע בכך למנהל ולצוות המוביל</a:t>
            </a:r>
            <a:endParaRPr/>
          </a:p>
          <a:p>
            <a:pPr indent="-228631" lvl="0" marL="2286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Heebo"/>
              <a:buChar char="-"/>
            </a:pPr>
            <a:r>
              <a:rPr lang="iw-IL" sz="5100">
                <a:latin typeface="Heebo"/>
                <a:ea typeface="Heebo"/>
                <a:cs typeface="Heebo"/>
                <a:sym typeface="Heebo"/>
              </a:rPr>
              <a:t>מלווה את הצוות החינוכי ומסייע לו (שיעורי מחנך, חינוך ערכי, כיתה כקבוצה, קשר עם הורים, דיאלוג מורה תלמיד)</a:t>
            </a:r>
            <a:endParaRPr/>
          </a:p>
          <a:p>
            <a:pPr indent="-228631" lvl="0" marL="2286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Heebo"/>
              <a:buChar char="-"/>
            </a:pPr>
            <a:r>
              <a:rPr lang="iw-IL" sz="5100">
                <a:latin typeface="Heebo"/>
                <a:ea typeface="Heebo"/>
                <a:cs typeface="Heebo"/>
                <a:sym typeface="Heebo"/>
              </a:rPr>
              <a:t>קידום מעורבות חברתית</a:t>
            </a:r>
            <a:endParaRPr/>
          </a:p>
          <a:p>
            <a:pPr indent="-228631" lvl="0" marL="2286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Heebo"/>
              <a:buChar char="-"/>
            </a:pPr>
            <a:r>
              <a:rPr lang="iw-IL" sz="5100">
                <a:latin typeface="Heebo"/>
                <a:ea typeface="Heebo"/>
                <a:cs typeface="Heebo"/>
                <a:sym typeface="Heebo"/>
              </a:rPr>
              <a:t>ניהול שותפויות עם בעלי תפקידים בבי"ס ועם גורמים בקהילה</a:t>
            </a:r>
            <a:endParaRPr/>
          </a:p>
          <a:p>
            <a:pPr indent="-228631" lvl="0" marL="2286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Heebo"/>
              <a:buChar char="-"/>
            </a:pPr>
            <a:r>
              <a:rPr lang="iw-IL" sz="5100">
                <a:latin typeface="Heebo"/>
                <a:ea typeface="Heebo"/>
                <a:cs typeface="Heebo"/>
                <a:sym typeface="Heebo"/>
              </a:rPr>
              <a:t>תיעוד הפעילות החברתית ותיווכה באמצעים שונים</a:t>
            </a:r>
            <a:endParaRPr/>
          </a:p>
          <a:p>
            <a:pPr indent="-228631" lvl="0" marL="2286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Heebo"/>
              <a:buChar char="-"/>
            </a:pPr>
            <a:r>
              <a:rPr lang="iw-IL" sz="5100">
                <a:latin typeface="Heebo"/>
                <a:ea typeface="Heebo"/>
                <a:cs typeface="Heebo"/>
                <a:sym typeface="Heebo"/>
              </a:rPr>
              <a:t>הקמה ועדכון מרחבי למידה המזמנים למידה חברתית ערכית</a:t>
            </a:r>
            <a:endParaRPr/>
          </a:p>
          <a:p>
            <a:pPr indent="0" lvl="0" marL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9" name="Shape 1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תמונה שמכילה צילום מסך, טקסט, תוכנה, מערכת הפעלה&#10;&#10;התיאור נוצר באופן אוטומטי" id="1110" name="Google Shape;1110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11" name="Google Shape;1111;p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Heebo Light"/>
              <a:buNone/>
            </a:pPr>
            <a:r>
              <a:rPr lang="iw-IL" sz="3600">
                <a:latin typeface="Heebo Light"/>
                <a:ea typeface="Heebo Light"/>
                <a:cs typeface="Heebo Light"/>
                <a:sym typeface="Heebo Light"/>
              </a:rPr>
              <a:t>      מחינוך חברתי                          </a:t>
            </a:r>
            <a:r>
              <a:rPr lang="iw-IL" sz="3600">
                <a:latin typeface="Heebo Black"/>
                <a:ea typeface="Heebo Black"/>
                <a:cs typeface="Heebo Black"/>
                <a:sym typeface="Heebo Black"/>
              </a:rPr>
              <a:t>לחינוך חברתי יוצר</a:t>
            </a:r>
            <a:endParaRPr sz="3600"/>
          </a:p>
        </p:txBody>
      </p:sp>
      <p:grpSp>
        <p:nvGrpSpPr>
          <p:cNvPr id="1112" name="Google Shape;1112;p4"/>
          <p:cNvGrpSpPr/>
          <p:nvPr/>
        </p:nvGrpSpPr>
        <p:grpSpPr>
          <a:xfrm>
            <a:off x="353678" y="1277338"/>
            <a:ext cx="11387330" cy="5147605"/>
            <a:chOff x="1765775" y="842668"/>
            <a:chExt cx="8679749" cy="5147605"/>
          </a:xfrm>
        </p:grpSpPr>
        <p:grpSp>
          <p:nvGrpSpPr>
            <p:cNvPr id="1113" name="Google Shape;1113;p4"/>
            <p:cNvGrpSpPr/>
            <p:nvPr/>
          </p:nvGrpSpPr>
          <p:grpSpPr>
            <a:xfrm>
              <a:off x="2016689" y="842668"/>
              <a:ext cx="8428835" cy="5147605"/>
              <a:chOff x="1181073" y="1017024"/>
              <a:chExt cx="9367203" cy="4806503"/>
            </a:xfrm>
          </p:grpSpPr>
          <p:pic>
            <p:nvPicPr>
              <p:cNvPr id="1114" name="Google Shape;1114;p4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1181075" y="1017024"/>
                <a:ext cx="9367201" cy="64581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15" name="Google Shape;1115;p4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1181074" y="1711906"/>
                <a:ext cx="9367201" cy="64581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16" name="Google Shape;1116;p4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1181075" y="2406788"/>
                <a:ext cx="9367201" cy="64581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17" name="Google Shape;1117;p4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1181074" y="3101670"/>
                <a:ext cx="9367201" cy="64581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18" name="Google Shape;1118;p4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1181074" y="3787946"/>
                <a:ext cx="9367201" cy="64581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19" name="Google Shape;1119;p4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1181073" y="4482828"/>
                <a:ext cx="9367201" cy="64581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20" name="Google Shape;1120;p4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1181074" y="5177710"/>
                <a:ext cx="9367201" cy="645817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121" name="Google Shape;1121;p4"/>
            <p:cNvSpPr txBox="1"/>
            <p:nvPr/>
          </p:nvSpPr>
          <p:spPr>
            <a:xfrm>
              <a:off x="6356593" y="1018361"/>
              <a:ext cx="3984766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w-IL" sz="1600">
                  <a:solidFill>
                    <a:schemeClr val="dk1"/>
                  </a:solidFill>
                  <a:latin typeface="Heebo"/>
                  <a:ea typeface="Heebo"/>
                  <a:cs typeface="Heebo"/>
                  <a:sym typeface="Heebo"/>
                </a:rPr>
                <a:t>ח"ח נתפס כפעילות שוברת/ מפריעה לרצף לימודי </a:t>
              </a:r>
              <a:endParaRPr/>
            </a:p>
          </p:txBody>
        </p:sp>
        <p:sp>
          <p:nvSpPr>
            <p:cNvPr id="1122" name="Google Shape;1122;p4"/>
            <p:cNvSpPr txBox="1"/>
            <p:nvPr/>
          </p:nvSpPr>
          <p:spPr>
            <a:xfrm>
              <a:off x="2424135" y="1023584"/>
              <a:ext cx="3626819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w-IL" sz="1600">
                  <a:solidFill>
                    <a:schemeClr val="lt1"/>
                  </a:solidFill>
                  <a:latin typeface="Heebo"/>
                  <a:ea typeface="Heebo"/>
                  <a:cs typeface="Heebo"/>
                  <a:sym typeface="Heebo"/>
                </a:rPr>
                <a:t>חלק משמעותי, מוביל ובלתי נפרד מהווית ביה"ס</a:t>
              </a:r>
              <a:endParaRPr/>
            </a:p>
          </p:txBody>
        </p:sp>
        <p:sp>
          <p:nvSpPr>
            <p:cNvPr id="1123" name="Google Shape;1123;p4"/>
            <p:cNvSpPr txBox="1"/>
            <p:nvPr/>
          </p:nvSpPr>
          <p:spPr>
            <a:xfrm>
              <a:off x="6614094" y="1666699"/>
              <a:ext cx="3767223" cy="5847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w-IL" sz="1600">
                  <a:solidFill>
                    <a:schemeClr val="dk1"/>
                  </a:solidFill>
                  <a:latin typeface="Heebo"/>
                  <a:ea typeface="Heebo"/>
                  <a:cs typeface="Heebo"/>
                  <a:sym typeface="Heebo"/>
                </a:rPr>
                <a:t>כל מעשה חינוכי יושב על משולש ידע- חוויה-עשייה</a:t>
              </a:r>
              <a:endParaRPr/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w-IL" sz="1600">
                  <a:solidFill>
                    <a:schemeClr val="dk1"/>
                  </a:solidFill>
                  <a:latin typeface="Heebo"/>
                  <a:ea typeface="Heebo"/>
                  <a:cs typeface="Heebo"/>
                  <a:sym typeface="Heebo"/>
                </a:rPr>
                <a:t>הקודקוד המרכזי הוא ידע- הקנייה בכיתה ואז חוייה ועשייה</a:t>
              </a:r>
              <a:endParaRPr/>
            </a:p>
          </p:txBody>
        </p:sp>
        <p:sp>
          <p:nvSpPr>
            <p:cNvPr id="1124" name="Google Shape;1124;p4"/>
            <p:cNvSpPr txBox="1"/>
            <p:nvPr/>
          </p:nvSpPr>
          <p:spPr>
            <a:xfrm>
              <a:off x="6078065" y="2510982"/>
              <a:ext cx="4263297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iw-IL" sz="1600">
                  <a:solidFill>
                    <a:srgbClr val="000000"/>
                  </a:solidFill>
                  <a:latin typeface="Heebo"/>
                  <a:ea typeface="Heebo"/>
                  <a:cs typeface="Heebo"/>
                  <a:sym typeface="Heebo"/>
                </a:rPr>
                <a:t>הרכז/ת החברתי אחראי/ת על בנייה ויישום של התוכנית החברתית.</a:t>
              </a:r>
              <a:endParaRPr sz="16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endParaRPr>
            </a:p>
          </p:txBody>
        </p:sp>
        <p:sp>
          <p:nvSpPr>
            <p:cNvPr id="1125" name="Google Shape;1125;p4"/>
            <p:cNvSpPr txBox="1"/>
            <p:nvPr/>
          </p:nvSpPr>
          <p:spPr>
            <a:xfrm>
              <a:off x="1765775" y="2428716"/>
              <a:ext cx="4340939" cy="5847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w-IL" sz="1600">
                  <a:solidFill>
                    <a:schemeClr val="lt1"/>
                  </a:solidFill>
                  <a:latin typeface="Heebo"/>
                  <a:ea typeface="Heebo"/>
                  <a:cs typeface="Heebo"/>
                  <a:sym typeface="Heebo"/>
                </a:rPr>
                <a:t>הרכז החברתי הינו חלק מצוות מוביל ובאחריותו לרתום את הצוות התלמידים וגורמים מהקהילה ליישום התוכנית החברתית</a:t>
              </a:r>
              <a:endParaRPr/>
            </a:p>
          </p:txBody>
        </p:sp>
        <p:sp>
          <p:nvSpPr>
            <p:cNvPr id="1126" name="Google Shape;1126;p4"/>
            <p:cNvSpPr txBox="1"/>
            <p:nvPr/>
          </p:nvSpPr>
          <p:spPr>
            <a:xfrm>
              <a:off x="6614094" y="3137904"/>
              <a:ext cx="3727266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w-IL" sz="1600">
                  <a:solidFill>
                    <a:schemeClr val="dk1"/>
                  </a:solidFill>
                  <a:latin typeface="Heebo"/>
                  <a:ea typeface="Heebo"/>
                  <a:cs typeface="Heebo"/>
                  <a:sym typeface="Heebo"/>
                </a:rPr>
                <a:t>תלמידים הם קהל היעד של הפעילויות וברובם פאסיביים</a:t>
              </a:r>
              <a:endParaRPr/>
            </a:p>
          </p:txBody>
        </p:sp>
        <p:sp>
          <p:nvSpPr>
            <p:cNvPr id="1127" name="Google Shape;1127;p4"/>
            <p:cNvSpPr txBox="1"/>
            <p:nvPr/>
          </p:nvSpPr>
          <p:spPr>
            <a:xfrm>
              <a:off x="2033252" y="3136612"/>
              <a:ext cx="4017703" cy="5847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iw-IL" sz="1600">
                  <a:solidFill>
                    <a:schemeClr val="lt1"/>
                  </a:solidFill>
                  <a:latin typeface="Heebo"/>
                  <a:ea typeface="Heebo"/>
                  <a:cs typeface="Heebo"/>
                  <a:sym typeface="Heebo"/>
                </a:rPr>
                <a:t>תלמידי בית הספר הינם שותפים פעילים ביוזמות בתכנון בבניה</a:t>
              </a:r>
              <a:endParaRPr/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iw-IL" sz="1600">
                  <a:solidFill>
                    <a:schemeClr val="lt1"/>
                  </a:solidFill>
                  <a:latin typeface="Heebo"/>
                  <a:ea typeface="Heebo"/>
                  <a:cs typeface="Heebo"/>
                  <a:sym typeface="Heebo"/>
                </a:rPr>
                <a:t> ובהוצאה לפועל ע"פ עקרונות אמון, בחירה ואחריות אישית.</a:t>
              </a:r>
              <a:endParaRPr sz="1600">
                <a:solidFill>
                  <a:schemeClr val="lt1"/>
                </a:solidFill>
                <a:latin typeface="Heebo"/>
                <a:ea typeface="Heebo"/>
                <a:cs typeface="Heebo"/>
                <a:sym typeface="Heebo"/>
              </a:endParaRPr>
            </a:p>
          </p:txBody>
        </p:sp>
        <p:sp>
          <p:nvSpPr>
            <p:cNvPr id="1128" name="Google Shape;1128;p4"/>
            <p:cNvSpPr txBox="1"/>
            <p:nvPr/>
          </p:nvSpPr>
          <p:spPr>
            <a:xfrm>
              <a:off x="8134985" y="3986780"/>
              <a:ext cx="2208136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w-IL" sz="1600">
                  <a:solidFill>
                    <a:schemeClr val="dk1"/>
                  </a:solidFill>
                  <a:latin typeface="Heebo"/>
                  <a:ea typeface="Heebo"/>
                  <a:cs typeface="Heebo"/>
                  <a:sym typeface="Heebo"/>
                </a:rPr>
                <a:t>לוח השנה מנהל את הזמן החינוכי</a:t>
              </a:r>
              <a:endParaRPr/>
            </a:p>
          </p:txBody>
        </p:sp>
        <p:sp>
          <p:nvSpPr>
            <p:cNvPr id="1129" name="Google Shape;1129;p4"/>
            <p:cNvSpPr txBox="1"/>
            <p:nvPr/>
          </p:nvSpPr>
          <p:spPr>
            <a:xfrm>
              <a:off x="2600191" y="3888084"/>
              <a:ext cx="3450762" cy="5847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w-IL" sz="1600">
                  <a:solidFill>
                    <a:schemeClr val="lt1"/>
                  </a:solidFill>
                  <a:latin typeface="Heebo"/>
                  <a:ea typeface="Heebo"/>
                  <a:cs typeface="Heebo"/>
                  <a:sym typeface="Heebo"/>
                </a:rPr>
                <a:t>התפיסה החינוכית חברתית מובילה את התכנון השנתי</a:t>
              </a:r>
              <a:endParaRPr/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w-IL" sz="1600">
                  <a:solidFill>
                    <a:schemeClr val="lt1"/>
                  </a:solidFill>
                  <a:latin typeface="Heebo"/>
                  <a:ea typeface="Heebo"/>
                  <a:cs typeface="Heebo"/>
                  <a:sym typeface="Heebo"/>
                </a:rPr>
                <a:t> לאור עקרונות ומטרות</a:t>
              </a:r>
              <a:endParaRPr/>
            </a:p>
          </p:txBody>
        </p:sp>
        <p:sp>
          <p:nvSpPr>
            <p:cNvPr id="1130" name="Google Shape;1130;p4"/>
            <p:cNvSpPr txBox="1"/>
            <p:nvPr/>
          </p:nvSpPr>
          <p:spPr>
            <a:xfrm>
              <a:off x="8302695" y="4725319"/>
              <a:ext cx="2078620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w-IL" sz="1600">
                  <a:solidFill>
                    <a:schemeClr val="dk1"/>
                  </a:solidFill>
                  <a:latin typeface="Heebo"/>
                  <a:ea typeface="Heebo"/>
                  <a:cs typeface="Heebo"/>
                  <a:sym typeface="Heebo"/>
                </a:rPr>
                <a:t>עשייה ללא תיווך ומשוב מסודר</a:t>
              </a:r>
              <a:endParaRPr/>
            </a:p>
          </p:txBody>
        </p:sp>
        <p:sp>
          <p:nvSpPr>
            <p:cNvPr id="1131" name="Google Shape;1131;p4"/>
            <p:cNvSpPr txBox="1"/>
            <p:nvPr/>
          </p:nvSpPr>
          <p:spPr>
            <a:xfrm>
              <a:off x="2160324" y="4638487"/>
              <a:ext cx="3890630" cy="5847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w-IL" sz="1600">
                  <a:solidFill>
                    <a:schemeClr val="lt1"/>
                  </a:solidFill>
                  <a:latin typeface="Heebo"/>
                  <a:ea typeface="Heebo"/>
                  <a:cs typeface="Heebo"/>
                  <a:sym typeface="Heebo"/>
                </a:rPr>
                <a:t>הערכה בתעודה המתייחסת להשתתפותו ונטילת האחריות.</a:t>
              </a:r>
              <a:endParaRPr/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w-IL" sz="1600">
                  <a:solidFill>
                    <a:schemeClr val="lt1"/>
                  </a:solidFill>
                  <a:latin typeface="Heebo"/>
                  <a:ea typeface="Heebo"/>
                  <a:cs typeface="Heebo"/>
                  <a:sym typeface="Heebo"/>
                </a:rPr>
                <a:t>תהליך רפלקטיבי לאחר אירועים משמעותיים, תיווך העשייה.</a:t>
              </a:r>
              <a:endParaRPr/>
            </a:p>
          </p:txBody>
        </p:sp>
        <p:sp>
          <p:nvSpPr>
            <p:cNvPr id="1132" name="Google Shape;1132;p4"/>
            <p:cNvSpPr txBox="1"/>
            <p:nvPr/>
          </p:nvSpPr>
          <p:spPr>
            <a:xfrm>
              <a:off x="7791188" y="5347452"/>
              <a:ext cx="2590125" cy="5847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w-IL" sz="1600">
                  <a:solidFill>
                    <a:schemeClr val="dk1"/>
                  </a:solidFill>
                  <a:latin typeface="Heebo"/>
                  <a:ea typeface="Heebo"/>
                  <a:cs typeface="Heebo"/>
                  <a:sym typeface="Heebo"/>
                </a:rPr>
                <a:t>מתקיימות פעילויות חד פעמיות שאינן מותירות בתלמיד משמעות ורצף</a:t>
              </a:r>
              <a:endParaRPr/>
            </a:p>
          </p:txBody>
        </p:sp>
        <p:sp>
          <p:nvSpPr>
            <p:cNvPr id="1133" name="Google Shape;1133;p4"/>
            <p:cNvSpPr txBox="1"/>
            <p:nvPr/>
          </p:nvSpPr>
          <p:spPr>
            <a:xfrm>
              <a:off x="2016689" y="5347452"/>
              <a:ext cx="4034266" cy="5847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w-IL" sz="1600">
                  <a:solidFill>
                    <a:schemeClr val="lt1"/>
                  </a:solidFill>
                  <a:latin typeface="Heebo"/>
                  <a:ea typeface="Heebo"/>
                  <a:cs typeface="Heebo"/>
                  <a:sym typeface="Heebo"/>
                </a:rPr>
                <a:t>בחינוך החברתי היוצר אנו רוקמים סיפור חינוכי ערכי משמעותי</a:t>
              </a:r>
              <a:endParaRPr/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w-IL" sz="1600">
                  <a:solidFill>
                    <a:schemeClr val="lt1"/>
                  </a:solidFill>
                  <a:latin typeface="Heebo"/>
                  <a:ea typeface="Heebo"/>
                  <a:cs typeface="Heebo"/>
                  <a:sym typeface="Heebo"/>
                </a:rPr>
                <a:t>המותיר בתלמיד חוויה  מכוננת ותהליך משמעותי </a:t>
              </a:r>
              <a:endParaRPr/>
            </a:p>
          </p:txBody>
        </p:sp>
      </p:grpSp>
      <p:sp>
        <p:nvSpPr>
          <p:cNvPr id="1134" name="Google Shape;1134;p4"/>
          <p:cNvSpPr txBox="1"/>
          <p:nvPr/>
        </p:nvSpPr>
        <p:spPr>
          <a:xfrm>
            <a:off x="1305645" y="2052370"/>
            <a:ext cx="4581702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600">
                <a:solidFill>
                  <a:schemeClr val="lt1"/>
                </a:solidFill>
                <a:latin typeface="Heebo"/>
                <a:ea typeface="Heebo"/>
                <a:cs typeface="Heebo"/>
                <a:sym typeface="Heebo"/>
              </a:rPr>
              <a:t>הקודקוד המרכזי הינו עשייה וממנו נגזרים ידע וחוויה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600">
                <a:solidFill>
                  <a:schemeClr val="lt1"/>
                </a:solidFill>
                <a:latin typeface="Heebo"/>
                <a:ea typeface="Heebo"/>
                <a:cs typeface="Heebo"/>
                <a:sym typeface="Heebo"/>
              </a:rPr>
              <a:t>העשייה היא הבסיס לרכישת ידע וניסיון תוך כדי חוויה</a:t>
            </a:r>
            <a:endParaRPr/>
          </a:p>
        </p:txBody>
      </p:sp>
      <p:pic>
        <p:nvPicPr>
          <p:cNvPr descr="תמונה שמכילה טקסט, צילום מסך, גופן&#10;&#10;התיאור נוצר באופן אוטומטי" id="1135" name="Google Shape;1135;p4"/>
          <p:cNvPicPr preferRelativeResize="0"/>
          <p:nvPr/>
        </p:nvPicPr>
        <p:blipFill rotWithShape="1">
          <a:blip r:embed="rId5">
            <a:alphaModFix/>
          </a:blip>
          <a:srcRect b="85939" l="0" r="0" t="0"/>
          <a:stretch/>
        </p:blipFill>
        <p:spPr>
          <a:xfrm>
            <a:off x="352461" y="6062018"/>
            <a:ext cx="11388547" cy="725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9" name="Shape 1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תמונה שמכילה טקסט, צילום מסך&#10;&#10;התיאור נוצר באופן אוטומטי" id="1140" name="Google Shape;1140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41" name="Google Shape;1141;p6"/>
          <p:cNvSpPr txBox="1"/>
          <p:nvPr/>
        </p:nvSpPr>
        <p:spPr>
          <a:xfrm>
            <a:off x="8912270" y="1234787"/>
            <a:ext cx="2627333" cy="1723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200">
                <a:solidFill>
                  <a:srgbClr val="EC8514"/>
                </a:solidFill>
                <a:latin typeface="Heebo"/>
                <a:ea typeface="Heebo"/>
                <a:cs typeface="Heebo"/>
                <a:sym typeface="Heebo"/>
              </a:rPr>
              <a:t>זהות בית הספר: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EC8514"/>
              </a:solidFill>
              <a:latin typeface="Heebo"/>
              <a:ea typeface="Heebo"/>
              <a:cs typeface="Heebo"/>
              <a:sym typeface="Heebo"/>
            </a:endParaRPr>
          </a:p>
          <a:p>
            <a:pPr indent="-342900" lvl="0" marL="342900" marR="0" rt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eebo"/>
              <a:buChar char="-"/>
            </a:pPr>
            <a:r>
              <a:rPr lang="iw-IL" sz="18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rPr>
              <a:t>ציפיות מנהל/ת</a:t>
            </a:r>
            <a:endParaRPr/>
          </a:p>
          <a:p>
            <a:pPr indent="-285750" lvl="0" marL="285750" marR="0" rt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eebo"/>
              <a:buChar char="-"/>
            </a:pPr>
            <a:r>
              <a:rPr lang="iw-IL" sz="18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rPr>
              <a:t>למידת העשייה הקיימת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8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rPr>
              <a:t>     והמסורות הבית ספריות</a:t>
            </a:r>
            <a:endParaRPr/>
          </a:p>
          <a:p>
            <a:pPr indent="-285750" lvl="0" marL="285750" marR="0" rt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eebo"/>
              <a:buChar char="-"/>
            </a:pPr>
            <a:r>
              <a:rPr lang="iw-IL" sz="18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rPr>
              <a:t>מטרות וזיהוי צרכים</a:t>
            </a:r>
            <a:endParaRPr sz="1800">
              <a:solidFill>
                <a:schemeClr val="dk1"/>
              </a:solidFill>
              <a:latin typeface="Heebo"/>
              <a:ea typeface="Heebo"/>
              <a:cs typeface="Heebo"/>
              <a:sym typeface="Heebo"/>
            </a:endParaRPr>
          </a:p>
        </p:txBody>
      </p:sp>
      <p:sp>
        <p:nvSpPr>
          <p:cNvPr id="1142" name="Google Shape;1142;p6"/>
          <p:cNvSpPr txBox="1"/>
          <p:nvPr/>
        </p:nvSpPr>
        <p:spPr>
          <a:xfrm>
            <a:off x="1091853" y="1301623"/>
            <a:ext cx="2627333" cy="144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200">
                <a:solidFill>
                  <a:srgbClr val="FF5050"/>
                </a:solidFill>
                <a:latin typeface="Heebo"/>
                <a:ea typeface="Heebo"/>
                <a:cs typeface="Heebo"/>
                <a:sym typeface="Heebo"/>
              </a:rPr>
              <a:t>זהות הרכז: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FF5050"/>
              </a:solidFill>
              <a:latin typeface="Heebo"/>
              <a:ea typeface="Heebo"/>
              <a:cs typeface="Heebo"/>
              <a:sym typeface="Heebo"/>
            </a:endParaRPr>
          </a:p>
          <a:p>
            <a:pPr indent="-342900" lvl="0" marL="342900" marR="0" rt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eebo"/>
              <a:buChar char="-"/>
            </a:pPr>
            <a:r>
              <a:rPr lang="iw-IL" sz="18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rPr>
              <a:t>ערכים, תשוקות</a:t>
            </a:r>
            <a:endParaRPr/>
          </a:p>
          <a:p>
            <a:pPr indent="-342900" lvl="0" marL="342900" marR="0" rt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eebo"/>
              <a:buChar char="-"/>
            </a:pPr>
            <a:r>
              <a:rPr lang="iw-IL" sz="18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rPr>
              <a:t>חוזקות</a:t>
            </a:r>
            <a:endParaRPr/>
          </a:p>
          <a:p>
            <a:pPr indent="-342900" lvl="0" marL="342900" marR="0" rt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eebo"/>
              <a:buChar char="-"/>
            </a:pPr>
            <a:r>
              <a:rPr lang="iw-IL" sz="18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rPr>
              <a:t>זיהוי צרכים והזדמנויות</a:t>
            </a:r>
            <a:endParaRPr/>
          </a:p>
        </p:txBody>
      </p:sp>
      <p:sp>
        <p:nvSpPr>
          <p:cNvPr id="1143" name="Google Shape;1143;p6"/>
          <p:cNvSpPr txBox="1"/>
          <p:nvPr/>
        </p:nvSpPr>
        <p:spPr>
          <a:xfrm>
            <a:off x="8283881" y="4435025"/>
            <a:ext cx="3255722" cy="1477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40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  <a:t>לוח שנה- זמן והזדמנות: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EC8514"/>
              </a:solidFill>
              <a:latin typeface="Heebo"/>
              <a:ea typeface="Heebo"/>
              <a:cs typeface="Heebo"/>
              <a:sym typeface="Heebo"/>
            </a:endParaRPr>
          </a:p>
          <a:p>
            <a:pPr indent="-342900" lvl="0" marL="342900" marR="0" rt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eebo"/>
              <a:buChar char="-"/>
            </a:pPr>
            <a:r>
              <a:rPr lang="iw-IL" sz="18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rPr>
              <a:t>חגים ומועדים</a:t>
            </a:r>
            <a:endParaRPr/>
          </a:p>
          <a:p>
            <a:pPr indent="-342900" lvl="0" marL="342900" marR="0" rt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eebo"/>
              <a:buChar char="-"/>
            </a:pPr>
            <a:r>
              <a:rPr lang="iw-IL" sz="18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rPr>
              <a:t>מעגל שנה בית ספרי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8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rPr>
              <a:t>- אקטואליה</a:t>
            </a:r>
            <a:endParaRPr/>
          </a:p>
        </p:txBody>
      </p:sp>
      <p:sp>
        <p:nvSpPr>
          <p:cNvPr id="1144" name="Google Shape;1144;p6"/>
          <p:cNvSpPr txBox="1"/>
          <p:nvPr/>
        </p:nvSpPr>
        <p:spPr>
          <a:xfrm>
            <a:off x="463464" y="4714124"/>
            <a:ext cx="3255722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400">
                <a:solidFill>
                  <a:srgbClr val="4892DC"/>
                </a:solidFill>
                <a:latin typeface="Heebo"/>
                <a:ea typeface="Heebo"/>
                <a:cs typeface="Heebo"/>
                <a:sym typeface="Heebo"/>
              </a:rPr>
              <a:t>תפיסה חינוכית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EC8514"/>
              </a:solidFill>
              <a:latin typeface="Heebo"/>
              <a:ea typeface="Heebo"/>
              <a:cs typeface="Heebo"/>
              <a:sym typeface="Heebo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8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rPr>
              <a:t>- חינוך חברתי יוצר</a:t>
            </a:r>
            <a:endParaRPr/>
          </a:p>
        </p:txBody>
      </p:sp>
      <p:sp>
        <p:nvSpPr>
          <p:cNvPr id="1145" name="Google Shape;1145;p6"/>
          <p:cNvSpPr txBox="1"/>
          <p:nvPr/>
        </p:nvSpPr>
        <p:spPr>
          <a:xfrm>
            <a:off x="1572540" y="566138"/>
            <a:ext cx="8339202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800">
                <a:solidFill>
                  <a:schemeClr val="dk1"/>
                </a:solidFill>
                <a:latin typeface="Heebo"/>
                <a:ea typeface="Heebo"/>
                <a:cs typeface="Heebo"/>
                <a:sym typeface="Heebo"/>
              </a:rPr>
              <a:t>מה מזין את תכנית החינוך החברתי בבית הספר? 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9" name="Shape 1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תמונה שמכילה צילום מסך, טקסט, תוכנה, מערכת הפעלה&#10;&#10;התיאור נוצר באופן אוטומטי" id="1150" name="Google Shape;1150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4705"/>
            <a:ext cx="12192000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51" name="Google Shape;1151;p7"/>
          <p:cNvGrpSpPr/>
          <p:nvPr/>
        </p:nvGrpSpPr>
        <p:grpSpPr>
          <a:xfrm>
            <a:off x="9807354" y="2431929"/>
            <a:ext cx="1746558" cy="1746558"/>
            <a:chOff x="9591111" y="2112835"/>
            <a:chExt cx="1429872" cy="1429872"/>
          </a:xfrm>
        </p:grpSpPr>
        <p:grpSp>
          <p:nvGrpSpPr>
            <p:cNvPr id="1152" name="Google Shape;1152;p7"/>
            <p:cNvGrpSpPr/>
            <p:nvPr/>
          </p:nvGrpSpPr>
          <p:grpSpPr>
            <a:xfrm>
              <a:off x="9591111" y="2112835"/>
              <a:ext cx="1429872" cy="1429872"/>
              <a:chOff x="4410635" y="1999128"/>
              <a:chExt cx="2572872" cy="2572872"/>
            </a:xfrm>
          </p:grpSpPr>
          <p:sp>
            <p:nvSpPr>
              <p:cNvPr id="1153" name="Google Shape;1153;p7"/>
              <p:cNvSpPr/>
              <p:nvPr/>
            </p:nvSpPr>
            <p:spPr>
              <a:xfrm>
                <a:off x="4572000" y="2160493"/>
                <a:ext cx="2250142" cy="2250142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4" name="Google Shape;1154;p7"/>
              <p:cNvSpPr/>
              <p:nvPr/>
            </p:nvSpPr>
            <p:spPr>
              <a:xfrm>
                <a:off x="4410635" y="1999128"/>
                <a:ext cx="2572872" cy="2572872"/>
              </a:xfrm>
              <a:prstGeom prst="ellipse">
                <a:avLst/>
              </a:prstGeom>
              <a:noFill/>
              <a:ln cap="flat" cmpd="sng" w="12700">
                <a:solidFill>
                  <a:srgbClr val="7F7F7F"/>
                </a:solidFill>
                <a:prstDash val="dash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155" name="Google Shape;1155;p7"/>
            <p:cNvSpPr txBox="1"/>
            <p:nvPr/>
          </p:nvSpPr>
          <p:spPr>
            <a:xfrm>
              <a:off x="9700030" y="2688192"/>
              <a:ext cx="1212028" cy="30236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95959"/>
                </a:buClr>
                <a:buSzPts val="1800"/>
                <a:buFont typeface="Heebo Black"/>
                <a:buNone/>
              </a:pPr>
              <a:r>
                <a:rPr b="0" i="0" lang="iw-IL" sz="1800" u="none" cap="none" strike="noStrike">
                  <a:solidFill>
                    <a:srgbClr val="595959"/>
                  </a:solidFill>
                  <a:latin typeface="Heebo Black"/>
                  <a:ea typeface="Heebo Black"/>
                  <a:cs typeface="Heebo Black"/>
                  <a:sym typeface="Heebo Black"/>
                </a:rPr>
                <a:t>בירור ציפיות</a:t>
              </a:r>
              <a:endParaRPr/>
            </a:p>
          </p:txBody>
        </p:sp>
      </p:grpSp>
      <p:grpSp>
        <p:nvGrpSpPr>
          <p:cNvPr id="1156" name="Google Shape;1156;p7"/>
          <p:cNvGrpSpPr/>
          <p:nvPr/>
        </p:nvGrpSpPr>
        <p:grpSpPr>
          <a:xfrm>
            <a:off x="7410884" y="2431929"/>
            <a:ext cx="1746558" cy="1746558"/>
            <a:chOff x="7936395" y="2112835"/>
            <a:chExt cx="1429872" cy="1429872"/>
          </a:xfrm>
        </p:grpSpPr>
        <p:grpSp>
          <p:nvGrpSpPr>
            <p:cNvPr id="1157" name="Google Shape;1157;p7"/>
            <p:cNvGrpSpPr/>
            <p:nvPr/>
          </p:nvGrpSpPr>
          <p:grpSpPr>
            <a:xfrm>
              <a:off x="7936395" y="2112835"/>
              <a:ext cx="1429872" cy="1429872"/>
              <a:chOff x="4410635" y="1999128"/>
              <a:chExt cx="2572872" cy="2572872"/>
            </a:xfrm>
          </p:grpSpPr>
          <p:sp>
            <p:nvSpPr>
              <p:cNvPr id="1158" name="Google Shape;1158;p7"/>
              <p:cNvSpPr/>
              <p:nvPr/>
            </p:nvSpPr>
            <p:spPr>
              <a:xfrm>
                <a:off x="4572000" y="2160493"/>
                <a:ext cx="2250142" cy="2250142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9" name="Google Shape;1159;p7"/>
              <p:cNvSpPr/>
              <p:nvPr/>
            </p:nvSpPr>
            <p:spPr>
              <a:xfrm>
                <a:off x="4410635" y="1999128"/>
                <a:ext cx="2572872" cy="2572872"/>
              </a:xfrm>
              <a:prstGeom prst="ellipse">
                <a:avLst/>
              </a:prstGeom>
              <a:noFill/>
              <a:ln cap="flat" cmpd="sng" w="12700">
                <a:solidFill>
                  <a:srgbClr val="7F7F7F"/>
                </a:solidFill>
                <a:prstDash val="dash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160" name="Google Shape;1160;p7"/>
            <p:cNvSpPr txBox="1"/>
            <p:nvPr/>
          </p:nvSpPr>
          <p:spPr>
            <a:xfrm>
              <a:off x="8030930" y="2537141"/>
              <a:ext cx="1212028" cy="52913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95959"/>
                </a:buClr>
                <a:buSzPts val="1800"/>
                <a:buFont typeface="Heebo Black"/>
                <a:buNone/>
              </a:pPr>
              <a:r>
                <a:rPr b="0" i="0" lang="iw-IL" sz="1800" u="none" cap="none" strike="noStrike">
                  <a:solidFill>
                    <a:srgbClr val="595959"/>
                  </a:solidFill>
                  <a:latin typeface="Heebo Black"/>
                  <a:ea typeface="Heebo Black"/>
                  <a:cs typeface="Heebo Black"/>
                  <a:sym typeface="Heebo Black"/>
                </a:rPr>
                <a:t>מיפוי ראשוני</a:t>
              </a:r>
              <a:endParaRPr/>
            </a:p>
          </p:txBody>
        </p:sp>
      </p:grpSp>
      <p:grpSp>
        <p:nvGrpSpPr>
          <p:cNvPr id="1161" name="Google Shape;1161;p7"/>
          <p:cNvGrpSpPr/>
          <p:nvPr/>
        </p:nvGrpSpPr>
        <p:grpSpPr>
          <a:xfrm>
            <a:off x="5014413" y="2431929"/>
            <a:ext cx="1746558" cy="1746558"/>
            <a:chOff x="6281679" y="2112835"/>
            <a:chExt cx="1429872" cy="1429872"/>
          </a:xfrm>
        </p:grpSpPr>
        <p:grpSp>
          <p:nvGrpSpPr>
            <p:cNvPr id="1162" name="Google Shape;1162;p7"/>
            <p:cNvGrpSpPr/>
            <p:nvPr/>
          </p:nvGrpSpPr>
          <p:grpSpPr>
            <a:xfrm>
              <a:off x="6281679" y="2112835"/>
              <a:ext cx="1429872" cy="1429872"/>
              <a:chOff x="4410635" y="1999128"/>
              <a:chExt cx="2572872" cy="2572872"/>
            </a:xfrm>
          </p:grpSpPr>
          <p:sp>
            <p:nvSpPr>
              <p:cNvPr id="1163" name="Google Shape;1163;p7"/>
              <p:cNvSpPr/>
              <p:nvPr/>
            </p:nvSpPr>
            <p:spPr>
              <a:xfrm>
                <a:off x="4572000" y="2160493"/>
                <a:ext cx="2250142" cy="2250142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64" name="Google Shape;1164;p7"/>
              <p:cNvSpPr/>
              <p:nvPr/>
            </p:nvSpPr>
            <p:spPr>
              <a:xfrm>
                <a:off x="4410635" y="1999128"/>
                <a:ext cx="2572872" cy="2572872"/>
              </a:xfrm>
              <a:prstGeom prst="ellipse">
                <a:avLst/>
              </a:prstGeom>
              <a:noFill/>
              <a:ln cap="flat" cmpd="sng" w="12700">
                <a:solidFill>
                  <a:srgbClr val="7F7F7F"/>
                </a:solidFill>
                <a:prstDash val="dash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165" name="Google Shape;1165;p7"/>
            <p:cNvSpPr txBox="1"/>
            <p:nvPr/>
          </p:nvSpPr>
          <p:spPr>
            <a:xfrm>
              <a:off x="6385636" y="2492302"/>
              <a:ext cx="1212028" cy="52913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95959"/>
                </a:buClr>
                <a:buSzPts val="1800"/>
                <a:buFont typeface="Heebo Black"/>
                <a:buNone/>
              </a:pPr>
              <a:r>
                <a:rPr b="0" i="0" lang="iw-IL" sz="1800" u="none" cap="none" strike="noStrike">
                  <a:solidFill>
                    <a:srgbClr val="595959"/>
                  </a:solidFill>
                  <a:latin typeface="Heebo Black"/>
                  <a:ea typeface="Heebo Black"/>
                  <a:cs typeface="Heebo Black"/>
                  <a:sym typeface="Heebo Black"/>
                </a:rPr>
                <a:t>הכנת טבלה שנתית</a:t>
              </a:r>
              <a:endParaRPr/>
            </a:p>
          </p:txBody>
        </p:sp>
      </p:grpSp>
      <p:grpSp>
        <p:nvGrpSpPr>
          <p:cNvPr id="1166" name="Google Shape;1166;p7"/>
          <p:cNvGrpSpPr/>
          <p:nvPr/>
        </p:nvGrpSpPr>
        <p:grpSpPr>
          <a:xfrm>
            <a:off x="2617942" y="2431929"/>
            <a:ext cx="1746558" cy="1746558"/>
            <a:chOff x="4626963" y="2112835"/>
            <a:chExt cx="1429872" cy="1429872"/>
          </a:xfrm>
        </p:grpSpPr>
        <p:grpSp>
          <p:nvGrpSpPr>
            <p:cNvPr id="1167" name="Google Shape;1167;p7"/>
            <p:cNvGrpSpPr/>
            <p:nvPr/>
          </p:nvGrpSpPr>
          <p:grpSpPr>
            <a:xfrm>
              <a:off x="4626963" y="2112835"/>
              <a:ext cx="1429872" cy="1429872"/>
              <a:chOff x="4410635" y="1999128"/>
              <a:chExt cx="2572872" cy="2572872"/>
            </a:xfrm>
          </p:grpSpPr>
          <p:sp>
            <p:nvSpPr>
              <p:cNvPr id="1168" name="Google Shape;1168;p7"/>
              <p:cNvSpPr/>
              <p:nvPr/>
            </p:nvSpPr>
            <p:spPr>
              <a:xfrm>
                <a:off x="4572000" y="2160493"/>
                <a:ext cx="2250142" cy="2250142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69" name="Google Shape;1169;p7"/>
              <p:cNvSpPr/>
              <p:nvPr/>
            </p:nvSpPr>
            <p:spPr>
              <a:xfrm>
                <a:off x="4410635" y="1999128"/>
                <a:ext cx="2572872" cy="2572872"/>
              </a:xfrm>
              <a:prstGeom prst="ellipse">
                <a:avLst/>
              </a:prstGeom>
              <a:noFill/>
              <a:ln cap="flat" cmpd="sng" w="12700">
                <a:solidFill>
                  <a:srgbClr val="7F7F7F"/>
                </a:solidFill>
                <a:prstDash val="dash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170" name="Google Shape;1170;p7"/>
            <p:cNvSpPr txBox="1"/>
            <p:nvPr/>
          </p:nvSpPr>
          <p:spPr>
            <a:xfrm>
              <a:off x="4726025" y="2363999"/>
              <a:ext cx="1212028" cy="98268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95959"/>
                </a:buClr>
                <a:buSzPts val="1800"/>
                <a:buFont typeface="Heebo Black"/>
                <a:buNone/>
              </a:pPr>
              <a:r>
                <a:rPr b="0" i="0" lang="iw-IL" sz="1800" u="none" cap="none" strike="noStrike">
                  <a:solidFill>
                    <a:srgbClr val="595959"/>
                  </a:solidFill>
                  <a:latin typeface="Heebo Black"/>
                  <a:ea typeface="Heebo Black"/>
                  <a:cs typeface="Heebo Black"/>
                  <a:sym typeface="Heebo Black"/>
                </a:rPr>
                <a:t>תכנון פעילות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95959"/>
                </a:buClr>
                <a:buSzPts val="1800"/>
                <a:buFont typeface="Heebo Black"/>
                <a:buNone/>
              </a:pPr>
              <a:r>
                <a:rPr lang="iw-IL" sz="1800">
                  <a:solidFill>
                    <a:srgbClr val="595959"/>
                  </a:solidFill>
                  <a:latin typeface="Heebo Black"/>
                  <a:ea typeface="Heebo Black"/>
                  <a:cs typeface="Heebo Black"/>
                  <a:sym typeface="Heebo Black"/>
                </a:rPr>
                <a:t>חינוך חברתי יוצר</a:t>
              </a:r>
              <a:endParaRPr b="0" i="0" sz="1800" u="none" cap="none" strike="noStrike">
                <a:solidFill>
                  <a:srgbClr val="595959"/>
                </a:solidFill>
                <a:latin typeface="Heebo Black"/>
                <a:ea typeface="Heebo Black"/>
                <a:cs typeface="Heebo Black"/>
                <a:sym typeface="Heebo Black"/>
              </a:endParaRPr>
            </a:p>
          </p:txBody>
        </p:sp>
      </p:grpSp>
      <p:grpSp>
        <p:nvGrpSpPr>
          <p:cNvPr id="1171" name="Google Shape;1171;p7"/>
          <p:cNvGrpSpPr/>
          <p:nvPr/>
        </p:nvGrpSpPr>
        <p:grpSpPr>
          <a:xfrm>
            <a:off x="221471" y="2431929"/>
            <a:ext cx="1746558" cy="1746558"/>
            <a:chOff x="2977317" y="2112835"/>
            <a:chExt cx="1429872" cy="1429872"/>
          </a:xfrm>
        </p:grpSpPr>
        <p:grpSp>
          <p:nvGrpSpPr>
            <p:cNvPr id="1172" name="Google Shape;1172;p7"/>
            <p:cNvGrpSpPr/>
            <p:nvPr/>
          </p:nvGrpSpPr>
          <p:grpSpPr>
            <a:xfrm>
              <a:off x="2977317" y="2112835"/>
              <a:ext cx="1429872" cy="1429872"/>
              <a:chOff x="4410635" y="1999128"/>
              <a:chExt cx="2572872" cy="2572872"/>
            </a:xfrm>
          </p:grpSpPr>
          <p:sp>
            <p:nvSpPr>
              <p:cNvPr id="1173" name="Google Shape;1173;p7"/>
              <p:cNvSpPr/>
              <p:nvPr/>
            </p:nvSpPr>
            <p:spPr>
              <a:xfrm>
                <a:off x="4572000" y="2160493"/>
                <a:ext cx="2250142" cy="2250142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74" name="Google Shape;1174;p7"/>
              <p:cNvSpPr/>
              <p:nvPr/>
            </p:nvSpPr>
            <p:spPr>
              <a:xfrm>
                <a:off x="4410635" y="1999128"/>
                <a:ext cx="2572872" cy="2572872"/>
              </a:xfrm>
              <a:prstGeom prst="ellipse">
                <a:avLst/>
              </a:prstGeom>
              <a:noFill/>
              <a:ln cap="flat" cmpd="sng" w="12700">
                <a:solidFill>
                  <a:srgbClr val="7F7F7F"/>
                </a:solidFill>
                <a:prstDash val="dash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175" name="Google Shape;1175;p7"/>
            <p:cNvSpPr txBox="1"/>
            <p:nvPr/>
          </p:nvSpPr>
          <p:spPr>
            <a:xfrm>
              <a:off x="3086238" y="2563200"/>
              <a:ext cx="1212028" cy="75591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95959"/>
                </a:buClr>
                <a:buSzPts val="1800"/>
                <a:buFont typeface="Heebo Black"/>
                <a:buNone/>
              </a:pPr>
              <a:r>
                <a:rPr b="0" i="0" lang="iw-IL" sz="1800" u="none" cap="none" strike="noStrike">
                  <a:solidFill>
                    <a:srgbClr val="595959"/>
                  </a:solidFill>
                  <a:latin typeface="Heebo Black"/>
                  <a:ea typeface="Heebo Black"/>
                  <a:cs typeface="Heebo Black"/>
                  <a:sym typeface="Heebo Black"/>
                </a:rPr>
                <a:t>הצגת תוכנית חודשית לצוות</a:t>
              </a:r>
              <a:endParaRPr/>
            </a:p>
          </p:txBody>
        </p:sp>
      </p:grpSp>
      <p:cxnSp>
        <p:nvCxnSpPr>
          <p:cNvPr id="1176" name="Google Shape;1176;p7"/>
          <p:cNvCxnSpPr>
            <a:stCxn id="1154" idx="2"/>
            <a:endCxn id="1159" idx="6"/>
          </p:cNvCxnSpPr>
          <p:nvPr/>
        </p:nvCxnSpPr>
        <p:spPr>
          <a:xfrm rot="10800000">
            <a:off x="9157554" y="3305208"/>
            <a:ext cx="649800" cy="0"/>
          </a:xfrm>
          <a:prstGeom prst="straightConnector1">
            <a:avLst/>
          </a:prstGeom>
          <a:noFill/>
          <a:ln cap="flat" cmpd="sng" w="19050">
            <a:solidFill>
              <a:schemeClr val="accent4"/>
            </a:solidFill>
            <a:prstDash val="solid"/>
            <a:miter lim="800000"/>
            <a:headEnd len="lg" w="lg" type="oval"/>
            <a:tailEnd len="lg" w="lg" type="oval"/>
          </a:ln>
        </p:spPr>
      </p:cxnSp>
      <p:cxnSp>
        <p:nvCxnSpPr>
          <p:cNvPr id="1177" name="Google Shape;1177;p7"/>
          <p:cNvCxnSpPr>
            <a:stCxn id="1159" idx="2"/>
            <a:endCxn id="1164" idx="6"/>
          </p:cNvCxnSpPr>
          <p:nvPr/>
        </p:nvCxnSpPr>
        <p:spPr>
          <a:xfrm rot="10800000">
            <a:off x="6761084" y="3305208"/>
            <a:ext cx="649800" cy="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miter lim="800000"/>
            <a:headEnd len="lg" w="lg" type="oval"/>
            <a:tailEnd len="lg" w="lg" type="oval"/>
          </a:ln>
        </p:spPr>
      </p:cxnSp>
      <p:cxnSp>
        <p:nvCxnSpPr>
          <p:cNvPr id="1178" name="Google Shape;1178;p7"/>
          <p:cNvCxnSpPr>
            <a:stCxn id="1164" idx="2"/>
            <a:endCxn id="1169" idx="6"/>
          </p:cNvCxnSpPr>
          <p:nvPr/>
        </p:nvCxnSpPr>
        <p:spPr>
          <a:xfrm rot="10800000">
            <a:off x="4364613" y="3305208"/>
            <a:ext cx="649800" cy="0"/>
          </a:xfrm>
          <a:prstGeom prst="straightConnector1">
            <a:avLst/>
          </a:prstGeom>
          <a:noFill/>
          <a:ln cap="flat" cmpd="sng" w="19050">
            <a:solidFill>
              <a:schemeClr val="accent5"/>
            </a:solidFill>
            <a:prstDash val="solid"/>
            <a:miter lim="800000"/>
            <a:headEnd len="lg" w="lg" type="oval"/>
            <a:tailEnd len="lg" w="lg" type="oval"/>
          </a:ln>
        </p:spPr>
      </p:cxnSp>
      <p:cxnSp>
        <p:nvCxnSpPr>
          <p:cNvPr id="1179" name="Google Shape;1179;p7"/>
          <p:cNvCxnSpPr>
            <a:stCxn id="1169" idx="2"/>
            <a:endCxn id="1174" idx="6"/>
          </p:cNvCxnSpPr>
          <p:nvPr/>
        </p:nvCxnSpPr>
        <p:spPr>
          <a:xfrm rot="10800000">
            <a:off x="1968142" y="3305208"/>
            <a:ext cx="649800" cy="0"/>
          </a:xfrm>
          <a:prstGeom prst="straightConnector1">
            <a:avLst/>
          </a:prstGeom>
          <a:noFill/>
          <a:ln cap="flat" cmpd="sng" w="19050">
            <a:solidFill>
              <a:schemeClr val="accent3"/>
            </a:solidFill>
            <a:prstDash val="solid"/>
            <a:miter lim="800000"/>
            <a:headEnd len="lg" w="lg" type="oval"/>
            <a:tailEnd len="lg" w="lg" type="oval"/>
          </a:ln>
        </p:spPr>
      </p:cxnSp>
      <p:sp>
        <p:nvSpPr>
          <p:cNvPr id="1180" name="Google Shape;1180;p7"/>
          <p:cNvSpPr txBox="1"/>
          <p:nvPr/>
        </p:nvSpPr>
        <p:spPr>
          <a:xfrm>
            <a:off x="9157442" y="4444930"/>
            <a:ext cx="2796388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ebo"/>
              <a:buChar char="-"/>
            </a:pPr>
            <a:r>
              <a:rPr b="0" i="0" lang="iw-IL" sz="1800" u="none" cap="none" strike="noStrike">
                <a:solidFill>
                  <a:srgbClr val="000000"/>
                </a:solidFill>
                <a:latin typeface="Heebo"/>
                <a:ea typeface="Heebo"/>
                <a:cs typeface="Heebo"/>
                <a:sym typeface="Heebo"/>
              </a:rPr>
              <a:t>פגישה עם המנהל</a:t>
            </a:r>
            <a:endParaRPr/>
          </a:p>
          <a:p>
            <a:pPr indent="-285750" lvl="0" marL="28575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ebo"/>
              <a:buChar char="-"/>
            </a:pPr>
            <a:r>
              <a:rPr lang="iw-IL" sz="1800">
                <a:solidFill>
                  <a:srgbClr val="000000"/>
                </a:solidFill>
                <a:latin typeface="Heebo"/>
                <a:ea typeface="Heebo"/>
                <a:cs typeface="Heebo"/>
                <a:sym typeface="Heebo"/>
              </a:rPr>
              <a:t>איסוף תובנות מהעשייה ומהמסורות הבית ספריות</a:t>
            </a:r>
            <a:endParaRPr/>
          </a:p>
          <a:p>
            <a:pPr indent="-285750" lvl="0" marL="28575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ebo"/>
              <a:buChar char="-"/>
            </a:pPr>
            <a:r>
              <a:rPr b="0" i="0" lang="iw-IL" sz="1800" u="none" cap="none" strike="noStrike">
                <a:solidFill>
                  <a:srgbClr val="000000"/>
                </a:solidFill>
                <a:latin typeface="Heebo"/>
                <a:ea typeface="Heebo"/>
                <a:cs typeface="Heebo"/>
                <a:sym typeface="Heebo"/>
              </a:rPr>
              <a:t>זמן והזדמנות</a:t>
            </a:r>
            <a:endParaRPr/>
          </a:p>
        </p:txBody>
      </p:sp>
      <p:sp>
        <p:nvSpPr>
          <p:cNvPr id="1181" name="Google Shape;1181;p7"/>
          <p:cNvSpPr txBox="1"/>
          <p:nvPr/>
        </p:nvSpPr>
        <p:spPr>
          <a:xfrm>
            <a:off x="7223904" y="4391213"/>
            <a:ext cx="2085371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ebo"/>
              <a:buNone/>
            </a:pPr>
            <a:r>
              <a:rPr b="0" i="0" lang="iw-IL" sz="1800" u="sng" cap="none" strike="noStrike">
                <a:solidFill>
                  <a:srgbClr val="000000"/>
                </a:solidFill>
                <a:latin typeface="Heebo"/>
                <a:ea typeface="Heebo"/>
                <a:cs typeface="Heebo"/>
                <a:sym typeface="Heeb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מיפוי תוכניות על פי עקרונות חינוך חברתי יוצר</a:t>
            </a:r>
            <a:endParaRPr b="0" i="0" sz="1800" u="none" cap="none" strike="noStrike">
              <a:solidFill>
                <a:srgbClr val="000000"/>
              </a:solidFill>
              <a:latin typeface="Heebo"/>
              <a:ea typeface="Heebo"/>
              <a:cs typeface="Heebo"/>
              <a:sym typeface="Heebo"/>
            </a:endParaRPr>
          </a:p>
        </p:txBody>
      </p:sp>
      <p:sp>
        <p:nvSpPr>
          <p:cNvPr id="1182" name="Google Shape;1182;p7"/>
          <p:cNvSpPr txBox="1"/>
          <p:nvPr/>
        </p:nvSpPr>
        <p:spPr>
          <a:xfrm>
            <a:off x="4878941" y="4321224"/>
            <a:ext cx="2344963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ebo"/>
              <a:buNone/>
            </a:pPr>
            <a:r>
              <a:rPr b="0" i="0" lang="iw-IL" sz="1800" u="sng" cap="none" strike="noStrike">
                <a:solidFill>
                  <a:srgbClr val="000000"/>
                </a:solidFill>
                <a:latin typeface="Heebo"/>
                <a:ea typeface="Heebo"/>
                <a:cs typeface="Heebo"/>
                <a:sym typeface="Heebo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לוח השנה כהזדמנות- </a:t>
            </a:r>
            <a:endParaRPr/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ebo"/>
              <a:buNone/>
            </a:pPr>
            <a:r>
              <a:rPr b="0" i="0" lang="iw-IL" sz="1800" u="sng" cap="none" strike="noStrike">
                <a:solidFill>
                  <a:srgbClr val="000000"/>
                </a:solidFill>
                <a:latin typeface="Heebo"/>
                <a:ea typeface="Heebo"/>
                <a:cs typeface="Heebo"/>
                <a:sym typeface="Heebo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שנת תשפ"ה, דרך כפר</a:t>
            </a:r>
            <a:endParaRPr b="0" i="0" sz="1800" u="none" cap="none" strike="noStrike">
              <a:solidFill>
                <a:srgbClr val="000000"/>
              </a:solidFill>
              <a:latin typeface="Heebo"/>
              <a:ea typeface="Heebo"/>
              <a:cs typeface="Heebo"/>
              <a:sym typeface="Heebo"/>
            </a:endParaRPr>
          </a:p>
        </p:txBody>
      </p:sp>
      <p:sp>
        <p:nvSpPr>
          <p:cNvPr id="1183" name="Google Shape;1183;p7"/>
          <p:cNvSpPr txBox="1"/>
          <p:nvPr/>
        </p:nvSpPr>
        <p:spPr>
          <a:xfrm>
            <a:off x="2514652" y="4391213"/>
            <a:ext cx="1929050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ebo"/>
              <a:buNone/>
            </a:pPr>
            <a:r>
              <a:rPr b="0" i="0" lang="iw-IL" sz="2000" u="sng" cap="none" strike="noStrike">
                <a:solidFill>
                  <a:srgbClr val="000000"/>
                </a:solidFill>
                <a:latin typeface="Heebo"/>
                <a:ea typeface="Heebo"/>
                <a:cs typeface="Heebo"/>
                <a:sym typeface="Heebo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דף תכנון</a:t>
            </a:r>
            <a:endParaRPr b="0" i="0" sz="2000" u="none" cap="none" strike="noStrike">
              <a:solidFill>
                <a:srgbClr val="000000"/>
              </a:solidFill>
              <a:latin typeface="Heebo"/>
              <a:ea typeface="Heebo"/>
              <a:cs typeface="Heebo"/>
              <a:sym typeface="Heebo"/>
            </a:endParaRPr>
          </a:p>
        </p:txBody>
      </p:sp>
      <p:sp>
        <p:nvSpPr>
          <p:cNvPr id="1184" name="Google Shape;1184;p7"/>
          <p:cNvSpPr txBox="1"/>
          <p:nvPr/>
        </p:nvSpPr>
        <p:spPr>
          <a:xfrm>
            <a:off x="364820" y="751369"/>
            <a:ext cx="11462359" cy="13255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marR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4400"/>
              <a:buFont typeface="Heebo"/>
              <a:buNone/>
            </a:pPr>
            <a:r>
              <a:rPr b="1" lang="iw-IL" sz="4400">
                <a:solidFill>
                  <a:srgbClr val="7030A0"/>
                </a:solidFill>
                <a:latin typeface="Heebo"/>
                <a:ea typeface="Heebo"/>
                <a:cs typeface="Heebo"/>
                <a:sym typeface="Heebo"/>
              </a:rPr>
              <a:t>שלבי בניית תוכנית עבודה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1_ערכת נושא Office">
  <a:themeElements>
    <a:clrScheme name="חינוך יוצר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3088C9"/>
      </a:accent1>
      <a:accent2>
        <a:srgbClr val="EEAC34"/>
      </a:accent2>
      <a:accent3>
        <a:srgbClr val="EB5859"/>
      </a:accent3>
      <a:accent4>
        <a:srgbClr val="359937"/>
      </a:accent4>
      <a:accent5>
        <a:srgbClr val="9481BB"/>
      </a:accent5>
      <a:accent6>
        <a:srgbClr val="DB191E"/>
      </a:accent6>
      <a:hlink>
        <a:srgbClr val="3088C9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החינוך היוצר חדש">
  <a:themeElements>
    <a:clrScheme name="חינוך יוצר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3088C9"/>
      </a:accent1>
      <a:accent2>
        <a:srgbClr val="EEAC34"/>
      </a:accent2>
      <a:accent3>
        <a:srgbClr val="EB5859"/>
      </a:accent3>
      <a:accent4>
        <a:srgbClr val="359937"/>
      </a:accent4>
      <a:accent5>
        <a:srgbClr val="9481BB"/>
      </a:accent5>
      <a:accent6>
        <a:srgbClr val="DB191E"/>
      </a:accent6>
      <a:hlink>
        <a:srgbClr val="3088C9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ערכת נושא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2024-07-01T05:10:50Z</dcterms:created>
  <dc:creator>Tsofia Fuichtwanger</dc:creator>
</cp:coreProperties>
</file>